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39"/>
  </p:notesMasterIdLst>
  <p:handoutMasterIdLst>
    <p:handoutMasterId r:id="rId40"/>
  </p:handoutMasterIdLst>
  <p:sldIdLst>
    <p:sldId id="2565" r:id="rId5"/>
    <p:sldId id="2756" r:id="rId6"/>
    <p:sldId id="2764" r:id="rId7"/>
    <p:sldId id="2758" r:id="rId8"/>
    <p:sldId id="2757" r:id="rId9"/>
    <p:sldId id="2763" r:id="rId10"/>
    <p:sldId id="2759" r:id="rId11"/>
    <p:sldId id="356" r:id="rId12"/>
    <p:sldId id="2597" r:id="rId13"/>
    <p:sldId id="2618" r:id="rId14"/>
    <p:sldId id="643" r:id="rId15"/>
    <p:sldId id="2619" r:id="rId16"/>
    <p:sldId id="2612" r:id="rId17"/>
    <p:sldId id="2613" r:id="rId18"/>
    <p:sldId id="2598" r:id="rId19"/>
    <p:sldId id="2620" r:id="rId20"/>
    <p:sldId id="2621" r:id="rId21"/>
    <p:sldId id="2630" r:id="rId22"/>
    <p:sldId id="2631" r:id="rId23"/>
    <p:sldId id="2637" r:id="rId24"/>
    <p:sldId id="2622" r:id="rId25"/>
    <p:sldId id="2623" r:id="rId26"/>
    <p:sldId id="2641" r:id="rId27"/>
    <p:sldId id="2625" r:id="rId28"/>
    <p:sldId id="2603" r:id="rId29"/>
    <p:sldId id="2638" r:id="rId30"/>
    <p:sldId id="2626" r:id="rId31"/>
    <p:sldId id="2633" r:id="rId32"/>
    <p:sldId id="2642" r:id="rId33"/>
    <p:sldId id="666" r:id="rId34"/>
    <p:sldId id="2760" r:id="rId35"/>
    <p:sldId id="2761" r:id="rId36"/>
    <p:sldId id="2765" r:id="rId37"/>
    <p:sldId id="2762" r:id="rId3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00"/>
    <a:srgbClr val="FF9900"/>
    <a:srgbClr val="00FF00"/>
    <a:srgbClr val="0066FF"/>
    <a:srgbClr val="00CC00"/>
    <a:srgbClr val="4249AA"/>
    <a:srgbClr val="000099"/>
    <a:srgbClr val="0000FF"/>
    <a:srgbClr val="FF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74906" autoAdjust="0"/>
  </p:normalViewPr>
  <p:slideViewPr>
    <p:cSldViewPr>
      <p:cViewPr varScale="1">
        <p:scale>
          <a:sx n="83" d="100"/>
          <a:sy n="83" d="100"/>
        </p:scale>
        <p:origin x="370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4288" y="216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C0B35-E07F-436C-872D-D31636E584AC}" type="doc">
      <dgm:prSet loTypeId="urn:microsoft.com/office/officeart/2005/8/layout/chevron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4B57801-1BF3-42B3-8961-A36364215491}">
      <dgm:prSet phldrT="[Text]" custT="1"/>
      <dgm:spPr/>
      <dgm:t>
        <a:bodyPr/>
        <a:lstStyle/>
        <a:p>
          <a:endParaRPr lang="en-US" sz="1600" dirty="0"/>
        </a:p>
        <a:p>
          <a:r>
            <a:rPr lang="en-US" sz="1600" dirty="0"/>
            <a:t>Presentation Format</a:t>
          </a:r>
          <a:endParaRPr lang="en-US" sz="1800" dirty="0"/>
        </a:p>
      </dgm:t>
    </dgm:pt>
    <dgm:pt modelId="{18790B72-C4F1-4731-A891-FC76C8D4BC60}" type="parTrans" cxnId="{9CF9BB39-62CF-4D07-8ABD-B484C1F9869E}">
      <dgm:prSet/>
      <dgm:spPr/>
      <dgm:t>
        <a:bodyPr/>
        <a:lstStyle/>
        <a:p>
          <a:endParaRPr lang="en-US"/>
        </a:p>
      </dgm:t>
    </dgm:pt>
    <dgm:pt modelId="{A506CA30-82FD-4F74-A158-C42F7F3865B3}" type="sibTrans" cxnId="{9CF9BB39-62CF-4D07-8ABD-B484C1F9869E}">
      <dgm:prSet/>
      <dgm:spPr/>
      <dgm:t>
        <a:bodyPr/>
        <a:lstStyle/>
        <a:p>
          <a:endParaRPr lang="en-US"/>
        </a:p>
      </dgm:t>
    </dgm:pt>
    <dgm:pt modelId="{1817FBA1-0BE5-4075-A5CC-91BF6FD22B6E}">
      <dgm:prSet phldrT="[Text]" custT="1"/>
      <dgm:spPr/>
      <dgm:t>
        <a:bodyPr/>
        <a:lstStyle/>
        <a:p>
          <a:r>
            <a:rPr lang="en-US" sz="1600" dirty="0"/>
            <a:t>8 Virtually</a:t>
          </a:r>
        </a:p>
      </dgm:t>
    </dgm:pt>
    <dgm:pt modelId="{709FE36F-C7F7-43E1-A652-2A4FBA2B4BF4}" type="parTrans" cxnId="{27D7559A-BA14-4C82-8D6A-A13F4AF223B5}">
      <dgm:prSet/>
      <dgm:spPr/>
      <dgm:t>
        <a:bodyPr/>
        <a:lstStyle/>
        <a:p>
          <a:endParaRPr lang="en-US"/>
        </a:p>
      </dgm:t>
    </dgm:pt>
    <dgm:pt modelId="{10DAC97C-330E-466A-B2A9-8C033FE925FF}" type="sibTrans" cxnId="{27D7559A-BA14-4C82-8D6A-A13F4AF223B5}">
      <dgm:prSet/>
      <dgm:spPr/>
      <dgm:t>
        <a:bodyPr/>
        <a:lstStyle/>
        <a:p>
          <a:endParaRPr lang="en-US"/>
        </a:p>
      </dgm:t>
    </dgm:pt>
    <dgm:pt modelId="{6B24E6E1-CDCE-45A8-894A-0EAEB014DC4D}">
      <dgm:prSet phldrT="[Text]" custT="1"/>
      <dgm:spPr/>
      <dgm:t>
        <a:bodyPr/>
        <a:lstStyle/>
        <a:p>
          <a:r>
            <a:rPr lang="en-US" sz="1600" dirty="0"/>
            <a:t>9 In-person</a:t>
          </a:r>
        </a:p>
      </dgm:t>
    </dgm:pt>
    <dgm:pt modelId="{7D3DB3B2-3606-44CE-A435-637CE02BDAEF}" type="parTrans" cxnId="{C8DA9818-690D-49AD-85F2-E8CD4704DFDD}">
      <dgm:prSet/>
      <dgm:spPr/>
      <dgm:t>
        <a:bodyPr/>
        <a:lstStyle/>
        <a:p>
          <a:endParaRPr lang="en-US"/>
        </a:p>
      </dgm:t>
    </dgm:pt>
    <dgm:pt modelId="{0A46874E-1971-4446-B92C-CA6B8168B016}" type="sibTrans" cxnId="{C8DA9818-690D-49AD-85F2-E8CD4704DFDD}">
      <dgm:prSet/>
      <dgm:spPr/>
      <dgm:t>
        <a:bodyPr/>
        <a:lstStyle/>
        <a:p>
          <a:endParaRPr lang="en-US"/>
        </a:p>
      </dgm:t>
    </dgm:pt>
    <dgm:pt modelId="{0A309C14-663C-4ADC-8F1C-EA8BA7E5AED4}">
      <dgm:prSet phldrT="[Text]" custT="1"/>
      <dgm:spPr/>
      <dgm:t>
        <a:bodyPr/>
        <a:lstStyle/>
        <a:p>
          <a:endParaRPr lang="en-US" sz="1400" dirty="0"/>
        </a:p>
        <a:p>
          <a:r>
            <a:rPr lang="en-US" sz="1600" dirty="0"/>
            <a:t>Participants Roles</a:t>
          </a:r>
        </a:p>
      </dgm:t>
    </dgm:pt>
    <dgm:pt modelId="{155F0A6E-FA8C-41DF-96C2-BA0ED297BFF6}" type="parTrans" cxnId="{60419F70-4A74-4AF1-B27F-E58A8E3F6578}">
      <dgm:prSet/>
      <dgm:spPr/>
      <dgm:t>
        <a:bodyPr/>
        <a:lstStyle/>
        <a:p>
          <a:endParaRPr lang="en-US"/>
        </a:p>
      </dgm:t>
    </dgm:pt>
    <dgm:pt modelId="{F03B5CE8-B075-4043-B9FD-05E71A0D30EA}" type="sibTrans" cxnId="{60419F70-4A74-4AF1-B27F-E58A8E3F6578}">
      <dgm:prSet/>
      <dgm:spPr/>
      <dgm:t>
        <a:bodyPr/>
        <a:lstStyle/>
        <a:p>
          <a:endParaRPr lang="en-US"/>
        </a:p>
      </dgm:t>
    </dgm:pt>
    <dgm:pt modelId="{E8A932CA-C71C-4961-BBEF-D00D9634C8C8}">
      <dgm:prSet phldrT="[Text]" custT="1"/>
      <dgm:spPr/>
      <dgm:t>
        <a:bodyPr/>
        <a:lstStyle/>
        <a:p>
          <a:r>
            <a:rPr lang="en-US" sz="1600" dirty="0"/>
            <a:t>N2NCaregivers Support Group/ Crisis Counselors</a:t>
          </a:r>
        </a:p>
      </dgm:t>
    </dgm:pt>
    <dgm:pt modelId="{2D2A1D06-D593-4725-AF00-2E75CDCEBF4B}" type="parTrans" cxnId="{BC1BDE02-CBB8-41A2-B0B6-06E8C230938C}">
      <dgm:prSet/>
      <dgm:spPr/>
      <dgm:t>
        <a:bodyPr/>
        <a:lstStyle/>
        <a:p>
          <a:endParaRPr lang="en-US"/>
        </a:p>
      </dgm:t>
    </dgm:pt>
    <dgm:pt modelId="{F83A3277-58E5-44A8-9744-E38F93121ABF}" type="sibTrans" cxnId="{BC1BDE02-CBB8-41A2-B0B6-06E8C230938C}">
      <dgm:prSet/>
      <dgm:spPr/>
      <dgm:t>
        <a:bodyPr/>
        <a:lstStyle/>
        <a:p>
          <a:endParaRPr lang="en-US"/>
        </a:p>
      </dgm:t>
    </dgm:pt>
    <dgm:pt modelId="{759D6824-5B90-4C70-870C-F447E66AF8C8}">
      <dgm:prSet phldrT="[Text]" custT="1"/>
      <dgm:spPr/>
      <dgm:t>
        <a:bodyPr/>
        <a:lstStyle/>
        <a:p>
          <a:r>
            <a:rPr lang="en-US" sz="1600" dirty="0"/>
            <a:t>Administrators/Managers/Directors/Coordinators</a:t>
          </a:r>
        </a:p>
      </dgm:t>
    </dgm:pt>
    <dgm:pt modelId="{08F3B7DF-615E-4FA0-B424-830607CF48C4}" type="parTrans" cxnId="{BC2DB5ED-C2D9-40A3-A7EB-81A376FEF1CB}">
      <dgm:prSet/>
      <dgm:spPr/>
      <dgm:t>
        <a:bodyPr/>
        <a:lstStyle/>
        <a:p>
          <a:endParaRPr lang="en-US"/>
        </a:p>
      </dgm:t>
    </dgm:pt>
    <dgm:pt modelId="{6C645CB7-AB46-4748-BF7B-01EC848DAA9D}" type="sibTrans" cxnId="{BC2DB5ED-C2D9-40A3-A7EB-81A376FEF1CB}">
      <dgm:prSet/>
      <dgm:spPr/>
      <dgm:t>
        <a:bodyPr/>
        <a:lstStyle/>
        <a:p>
          <a:endParaRPr lang="en-US"/>
        </a:p>
      </dgm:t>
    </dgm:pt>
    <dgm:pt modelId="{1433802A-3737-4E65-8455-75327F7C8735}">
      <dgm:prSet phldrT="[Text]" custT="1"/>
      <dgm:spPr/>
      <dgm:t>
        <a:bodyPr/>
        <a:lstStyle/>
        <a:p>
          <a:r>
            <a:rPr lang="en-US" sz="1600" dirty="0"/>
            <a:t>Clinical Nurses/ Educators/Support Staff</a:t>
          </a:r>
        </a:p>
      </dgm:t>
    </dgm:pt>
    <dgm:pt modelId="{67EB9BC5-F278-43A1-8A1C-1B5BB38D60B4}" type="parTrans" cxnId="{9E8BB104-2E29-4A18-9AF6-D03BBBFFBA66}">
      <dgm:prSet/>
      <dgm:spPr/>
      <dgm:t>
        <a:bodyPr/>
        <a:lstStyle/>
        <a:p>
          <a:endParaRPr lang="en-US"/>
        </a:p>
      </dgm:t>
    </dgm:pt>
    <dgm:pt modelId="{4FE51502-02E1-4CBA-BB81-2E3F33D99A6B}" type="sibTrans" cxnId="{9E8BB104-2E29-4A18-9AF6-D03BBBFFBA66}">
      <dgm:prSet/>
      <dgm:spPr/>
      <dgm:t>
        <a:bodyPr/>
        <a:lstStyle/>
        <a:p>
          <a:endParaRPr lang="en-US"/>
        </a:p>
      </dgm:t>
    </dgm:pt>
    <dgm:pt modelId="{B07A1562-2C29-4ADA-B177-D50D2E851C81}" type="pres">
      <dgm:prSet presAssocID="{EEBC0B35-E07F-436C-872D-D31636E584AC}" presName="linearFlow" presStyleCnt="0">
        <dgm:presLayoutVars>
          <dgm:dir/>
          <dgm:animLvl val="lvl"/>
          <dgm:resizeHandles val="exact"/>
        </dgm:presLayoutVars>
      </dgm:prSet>
      <dgm:spPr/>
    </dgm:pt>
    <dgm:pt modelId="{A265A8A6-C120-415E-ACBE-C8AB64377D7B}" type="pres">
      <dgm:prSet presAssocID="{74B57801-1BF3-42B3-8961-A36364215491}" presName="composite" presStyleCnt="0"/>
      <dgm:spPr/>
    </dgm:pt>
    <dgm:pt modelId="{0194A3E1-2339-4E01-8D16-C84FA4D9B4F5}" type="pres">
      <dgm:prSet presAssocID="{74B57801-1BF3-42B3-8961-A36364215491}" presName="parentText" presStyleLbl="alignNode1" presStyleIdx="0" presStyleCnt="2" custLinFactNeighborX="0" custLinFactNeighborY="-8195">
        <dgm:presLayoutVars>
          <dgm:chMax val="1"/>
          <dgm:bulletEnabled val="1"/>
        </dgm:presLayoutVars>
      </dgm:prSet>
      <dgm:spPr/>
    </dgm:pt>
    <dgm:pt modelId="{1883D481-F2A9-44F1-97B0-0871807D6EB2}" type="pres">
      <dgm:prSet presAssocID="{74B57801-1BF3-42B3-8961-A36364215491}" presName="descendantText" presStyleLbl="alignAcc1" presStyleIdx="0" presStyleCnt="2" custScaleY="100000" custLinFactNeighborX="251" custLinFactNeighborY="-215">
        <dgm:presLayoutVars>
          <dgm:bulletEnabled val="1"/>
        </dgm:presLayoutVars>
      </dgm:prSet>
      <dgm:spPr/>
    </dgm:pt>
    <dgm:pt modelId="{EFFE9F18-3525-4316-8E57-DB45FC9FAD5F}" type="pres">
      <dgm:prSet presAssocID="{A506CA30-82FD-4F74-A158-C42F7F3865B3}" presName="sp" presStyleCnt="0"/>
      <dgm:spPr/>
    </dgm:pt>
    <dgm:pt modelId="{977842ED-64CE-40D2-913F-1211FF54B95F}" type="pres">
      <dgm:prSet presAssocID="{0A309C14-663C-4ADC-8F1C-EA8BA7E5AED4}" presName="composite" presStyleCnt="0"/>
      <dgm:spPr/>
    </dgm:pt>
    <dgm:pt modelId="{36E7175E-A484-4D77-9770-C342A86DFDB4}" type="pres">
      <dgm:prSet presAssocID="{0A309C14-663C-4ADC-8F1C-EA8BA7E5AED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0B10A677-AC89-4974-A2E6-BBD2C108A149}" type="pres">
      <dgm:prSet presAssocID="{0A309C14-663C-4ADC-8F1C-EA8BA7E5AED4}" presName="descendantText" presStyleLbl="alignAcc1" presStyleIdx="1" presStyleCnt="2" custScaleY="111689" custLinFactNeighborX="-310" custLinFactNeighborY="642">
        <dgm:presLayoutVars>
          <dgm:bulletEnabled val="1"/>
        </dgm:presLayoutVars>
      </dgm:prSet>
      <dgm:spPr/>
    </dgm:pt>
  </dgm:ptLst>
  <dgm:cxnLst>
    <dgm:cxn modelId="{BC1BDE02-CBB8-41A2-B0B6-06E8C230938C}" srcId="{0A309C14-663C-4ADC-8F1C-EA8BA7E5AED4}" destId="{E8A932CA-C71C-4961-BBEF-D00D9634C8C8}" srcOrd="2" destOrd="0" parTransId="{2D2A1D06-D593-4725-AF00-2E75CDCEBF4B}" sibTransId="{F83A3277-58E5-44A8-9744-E38F93121ABF}"/>
    <dgm:cxn modelId="{9E8BB104-2E29-4A18-9AF6-D03BBBFFBA66}" srcId="{0A309C14-663C-4ADC-8F1C-EA8BA7E5AED4}" destId="{1433802A-3737-4E65-8455-75327F7C8735}" srcOrd="1" destOrd="0" parTransId="{67EB9BC5-F278-43A1-8A1C-1B5BB38D60B4}" sibTransId="{4FE51502-02E1-4CBA-BB81-2E3F33D99A6B}"/>
    <dgm:cxn modelId="{3DE85B18-54AC-4504-85ED-A1BB71F9F151}" type="presOf" srcId="{EEBC0B35-E07F-436C-872D-D31636E584AC}" destId="{B07A1562-2C29-4ADA-B177-D50D2E851C81}" srcOrd="0" destOrd="0" presId="urn:microsoft.com/office/officeart/2005/8/layout/chevron2"/>
    <dgm:cxn modelId="{C8DA9818-690D-49AD-85F2-E8CD4704DFDD}" srcId="{74B57801-1BF3-42B3-8961-A36364215491}" destId="{6B24E6E1-CDCE-45A8-894A-0EAEB014DC4D}" srcOrd="1" destOrd="0" parTransId="{7D3DB3B2-3606-44CE-A435-637CE02BDAEF}" sibTransId="{0A46874E-1971-4446-B92C-CA6B8168B016}"/>
    <dgm:cxn modelId="{71B38D1E-429B-40F0-9BD0-5C1109069857}" type="presOf" srcId="{0A309C14-663C-4ADC-8F1C-EA8BA7E5AED4}" destId="{36E7175E-A484-4D77-9770-C342A86DFDB4}" srcOrd="0" destOrd="0" presId="urn:microsoft.com/office/officeart/2005/8/layout/chevron2"/>
    <dgm:cxn modelId="{9CF9BB39-62CF-4D07-8ABD-B484C1F9869E}" srcId="{EEBC0B35-E07F-436C-872D-D31636E584AC}" destId="{74B57801-1BF3-42B3-8961-A36364215491}" srcOrd="0" destOrd="0" parTransId="{18790B72-C4F1-4731-A891-FC76C8D4BC60}" sibTransId="{A506CA30-82FD-4F74-A158-C42F7F3865B3}"/>
    <dgm:cxn modelId="{60419F70-4A74-4AF1-B27F-E58A8E3F6578}" srcId="{EEBC0B35-E07F-436C-872D-D31636E584AC}" destId="{0A309C14-663C-4ADC-8F1C-EA8BA7E5AED4}" srcOrd="1" destOrd="0" parTransId="{155F0A6E-FA8C-41DF-96C2-BA0ED297BFF6}" sibTransId="{F03B5CE8-B075-4043-B9FD-05E71A0D30EA}"/>
    <dgm:cxn modelId="{D5025F7E-5008-4918-86E0-A20F40A89F9C}" type="presOf" srcId="{6B24E6E1-CDCE-45A8-894A-0EAEB014DC4D}" destId="{1883D481-F2A9-44F1-97B0-0871807D6EB2}" srcOrd="0" destOrd="1" presId="urn:microsoft.com/office/officeart/2005/8/layout/chevron2"/>
    <dgm:cxn modelId="{27D7559A-BA14-4C82-8D6A-A13F4AF223B5}" srcId="{74B57801-1BF3-42B3-8961-A36364215491}" destId="{1817FBA1-0BE5-4075-A5CC-91BF6FD22B6E}" srcOrd="0" destOrd="0" parTransId="{709FE36F-C7F7-43E1-A652-2A4FBA2B4BF4}" sibTransId="{10DAC97C-330E-466A-B2A9-8C033FE925FF}"/>
    <dgm:cxn modelId="{41AAB6B6-691C-4CC8-9130-69FA949A7833}" type="presOf" srcId="{E8A932CA-C71C-4961-BBEF-D00D9634C8C8}" destId="{0B10A677-AC89-4974-A2E6-BBD2C108A149}" srcOrd="0" destOrd="2" presId="urn:microsoft.com/office/officeart/2005/8/layout/chevron2"/>
    <dgm:cxn modelId="{69FE82CE-475F-4E1C-81F5-31764E5BB19C}" type="presOf" srcId="{74B57801-1BF3-42B3-8961-A36364215491}" destId="{0194A3E1-2339-4E01-8D16-C84FA4D9B4F5}" srcOrd="0" destOrd="0" presId="urn:microsoft.com/office/officeart/2005/8/layout/chevron2"/>
    <dgm:cxn modelId="{CBBF65DE-E010-476C-8F96-E47927560B9E}" type="presOf" srcId="{1433802A-3737-4E65-8455-75327F7C8735}" destId="{0B10A677-AC89-4974-A2E6-BBD2C108A149}" srcOrd="0" destOrd="1" presId="urn:microsoft.com/office/officeart/2005/8/layout/chevron2"/>
    <dgm:cxn modelId="{16C0A2E5-5D88-4FA6-B924-04699825A2D3}" type="presOf" srcId="{1817FBA1-0BE5-4075-A5CC-91BF6FD22B6E}" destId="{1883D481-F2A9-44F1-97B0-0871807D6EB2}" srcOrd="0" destOrd="0" presId="urn:microsoft.com/office/officeart/2005/8/layout/chevron2"/>
    <dgm:cxn modelId="{6DCF27E6-42A8-47D1-B8BE-5675942376C3}" type="presOf" srcId="{759D6824-5B90-4C70-870C-F447E66AF8C8}" destId="{0B10A677-AC89-4974-A2E6-BBD2C108A149}" srcOrd="0" destOrd="0" presId="urn:microsoft.com/office/officeart/2005/8/layout/chevron2"/>
    <dgm:cxn modelId="{BC2DB5ED-C2D9-40A3-A7EB-81A376FEF1CB}" srcId="{0A309C14-663C-4ADC-8F1C-EA8BA7E5AED4}" destId="{759D6824-5B90-4C70-870C-F447E66AF8C8}" srcOrd="0" destOrd="0" parTransId="{08F3B7DF-615E-4FA0-B424-830607CF48C4}" sibTransId="{6C645CB7-AB46-4748-BF7B-01EC848DAA9D}"/>
    <dgm:cxn modelId="{2BA34D7A-E3A2-458D-9263-257B3F2E80A3}" type="presParOf" srcId="{B07A1562-2C29-4ADA-B177-D50D2E851C81}" destId="{A265A8A6-C120-415E-ACBE-C8AB64377D7B}" srcOrd="0" destOrd="0" presId="urn:microsoft.com/office/officeart/2005/8/layout/chevron2"/>
    <dgm:cxn modelId="{BBFDAFFE-C516-4B9B-BDBC-CDA7F936CC63}" type="presParOf" srcId="{A265A8A6-C120-415E-ACBE-C8AB64377D7B}" destId="{0194A3E1-2339-4E01-8D16-C84FA4D9B4F5}" srcOrd="0" destOrd="0" presId="urn:microsoft.com/office/officeart/2005/8/layout/chevron2"/>
    <dgm:cxn modelId="{804DE51A-09A9-40F9-BB62-61F0ADF2AF1D}" type="presParOf" srcId="{A265A8A6-C120-415E-ACBE-C8AB64377D7B}" destId="{1883D481-F2A9-44F1-97B0-0871807D6EB2}" srcOrd="1" destOrd="0" presId="urn:microsoft.com/office/officeart/2005/8/layout/chevron2"/>
    <dgm:cxn modelId="{B4FEC98A-C913-49B1-85AB-4B6A126899CB}" type="presParOf" srcId="{B07A1562-2C29-4ADA-B177-D50D2E851C81}" destId="{EFFE9F18-3525-4316-8E57-DB45FC9FAD5F}" srcOrd="1" destOrd="0" presId="urn:microsoft.com/office/officeart/2005/8/layout/chevron2"/>
    <dgm:cxn modelId="{2303272E-33BF-4C5E-A2A5-B73EBA77300A}" type="presParOf" srcId="{B07A1562-2C29-4ADA-B177-D50D2E851C81}" destId="{977842ED-64CE-40D2-913F-1211FF54B95F}" srcOrd="2" destOrd="0" presId="urn:microsoft.com/office/officeart/2005/8/layout/chevron2"/>
    <dgm:cxn modelId="{49BC3212-79D7-4192-A8AB-47237EFCDD7B}" type="presParOf" srcId="{977842ED-64CE-40D2-913F-1211FF54B95F}" destId="{36E7175E-A484-4D77-9770-C342A86DFDB4}" srcOrd="0" destOrd="0" presId="urn:microsoft.com/office/officeart/2005/8/layout/chevron2"/>
    <dgm:cxn modelId="{63B5AE70-A76D-405D-9AD8-367E0734C8EF}" type="presParOf" srcId="{977842ED-64CE-40D2-913F-1211FF54B95F}" destId="{0B10A677-AC89-4974-A2E6-BBD2C108A1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BC0B35-E07F-436C-872D-D31636E584AC}" type="doc">
      <dgm:prSet loTypeId="urn:microsoft.com/office/officeart/2005/8/layout/chevron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4B57801-1BF3-42B3-8961-A36364215491}">
      <dgm:prSet phldrT="[Text]" custT="1"/>
      <dgm:spPr/>
      <dgm:t>
        <a:bodyPr/>
        <a:lstStyle/>
        <a:p>
          <a:endParaRPr lang="en-US" sz="1600" dirty="0"/>
        </a:p>
        <a:p>
          <a:r>
            <a:rPr lang="en-US" sz="1800" dirty="0"/>
            <a:t>Successes</a:t>
          </a:r>
        </a:p>
      </dgm:t>
    </dgm:pt>
    <dgm:pt modelId="{18790B72-C4F1-4731-A891-FC76C8D4BC60}" type="parTrans" cxnId="{9CF9BB39-62CF-4D07-8ABD-B484C1F9869E}">
      <dgm:prSet/>
      <dgm:spPr/>
      <dgm:t>
        <a:bodyPr/>
        <a:lstStyle/>
        <a:p>
          <a:endParaRPr lang="en-US"/>
        </a:p>
      </dgm:t>
    </dgm:pt>
    <dgm:pt modelId="{A506CA30-82FD-4F74-A158-C42F7F3865B3}" type="sibTrans" cxnId="{9CF9BB39-62CF-4D07-8ABD-B484C1F9869E}">
      <dgm:prSet/>
      <dgm:spPr/>
      <dgm:t>
        <a:bodyPr/>
        <a:lstStyle/>
        <a:p>
          <a:endParaRPr lang="en-US"/>
        </a:p>
      </dgm:t>
    </dgm:pt>
    <dgm:pt modelId="{1817FBA1-0BE5-4075-A5CC-91BF6FD22B6E}">
      <dgm:prSet phldrT="[Text]" custT="1"/>
      <dgm:spPr/>
      <dgm:t>
        <a:bodyPr/>
        <a:lstStyle/>
        <a:p>
          <a:r>
            <a:rPr lang="en-US" sz="1600" dirty="0"/>
            <a:t>Liked the Visuals/ </a:t>
          </a:r>
          <a:r>
            <a:rPr lang="en-US" sz="1600" dirty="0" err="1"/>
            <a:t>Powerpoint</a:t>
          </a:r>
          <a:r>
            <a:rPr lang="en-US" sz="1600" dirty="0"/>
            <a:t>  &amp; Script was helpful</a:t>
          </a:r>
        </a:p>
      </dgm:t>
    </dgm:pt>
    <dgm:pt modelId="{709FE36F-C7F7-43E1-A652-2A4FBA2B4BF4}" type="parTrans" cxnId="{27D7559A-BA14-4C82-8D6A-A13F4AF223B5}">
      <dgm:prSet/>
      <dgm:spPr/>
      <dgm:t>
        <a:bodyPr/>
        <a:lstStyle/>
        <a:p>
          <a:endParaRPr lang="en-US"/>
        </a:p>
      </dgm:t>
    </dgm:pt>
    <dgm:pt modelId="{10DAC97C-330E-466A-B2A9-8C033FE925FF}" type="sibTrans" cxnId="{27D7559A-BA14-4C82-8D6A-A13F4AF223B5}">
      <dgm:prSet/>
      <dgm:spPr/>
      <dgm:t>
        <a:bodyPr/>
        <a:lstStyle/>
        <a:p>
          <a:endParaRPr lang="en-US"/>
        </a:p>
      </dgm:t>
    </dgm:pt>
    <dgm:pt modelId="{0A309C14-663C-4ADC-8F1C-EA8BA7E5AED4}">
      <dgm:prSet phldrT="[Text]" custT="1"/>
      <dgm:spPr/>
      <dgm:t>
        <a:bodyPr/>
        <a:lstStyle/>
        <a:p>
          <a:endParaRPr lang="en-US" sz="1400" dirty="0"/>
        </a:p>
        <a:p>
          <a:r>
            <a:rPr lang="en-US" sz="1600" dirty="0"/>
            <a:t>Challenges</a:t>
          </a:r>
        </a:p>
      </dgm:t>
    </dgm:pt>
    <dgm:pt modelId="{155F0A6E-FA8C-41DF-96C2-BA0ED297BFF6}" type="parTrans" cxnId="{60419F70-4A74-4AF1-B27F-E58A8E3F6578}">
      <dgm:prSet/>
      <dgm:spPr/>
      <dgm:t>
        <a:bodyPr/>
        <a:lstStyle/>
        <a:p>
          <a:endParaRPr lang="en-US"/>
        </a:p>
      </dgm:t>
    </dgm:pt>
    <dgm:pt modelId="{F03B5CE8-B075-4043-B9FD-05E71A0D30EA}" type="sibTrans" cxnId="{60419F70-4A74-4AF1-B27F-E58A8E3F6578}">
      <dgm:prSet/>
      <dgm:spPr/>
      <dgm:t>
        <a:bodyPr/>
        <a:lstStyle/>
        <a:p>
          <a:endParaRPr lang="en-US"/>
        </a:p>
      </dgm:t>
    </dgm:pt>
    <dgm:pt modelId="{759D6824-5B90-4C70-870C-F447E66AF8C8}">
      <dgm:prSet phldrT="[Text]" custT="1"/>
      <dgm:spPr/>
      <dgm:t>
        <a:bodyPr/>
        <a:lstStyle/>
        <a:p>
          <a:r>
            <a:rPr lang="en-US" sz="1600" dirty="0"/>
            <a:t>Hesitation to openly discussion stress level</a:t>
          </a:r>
        </a:p>
      </dgm:t>
    </dgm:pt>
    <dgm:pt modelId="{08F3B7DF-615E-4FA0-B424-830607CF48C4}" type="parTrans" cxnId="{BC2DB5ED-C2D9-40A3-A7EB-81A376FEF1CB}">
      <dgm:prSet/>
      <dgm:spPr/>
      <dgm:t>
        <a:bodyPr/>
        <a:lstStyle/>
        <a:p>
          <a:endParaRPr lang="en-US"/>
        </a:p>
      </dgm:t>
    </dgm:pt>
    <dgm:pt modelId="{6C645CB7-AB46-4748-BF7B-01EC848DAA9D}" type="sibTrans" cxnId="{BC2DB5ED-C2D9-40A3-A7EB-81A376FEF1CB}">
      <dgm:prSet/>
      <dgm:spPr/>
      <dgm:t>
        <a:bodyPr/>
        <a:lstStyle/>
        <a:p>
          <a:endParaRPr lang="en-US"/>
        </a:p>
      </dgm:t>
    </dgm:pt>
    <dgm:pt modelId="{CA9BE756-1B29-407C-8BE9-7CBD6CF1267F}">
      <dgm:prSet phldrT="[Text]" custT="1"/>
      <dgm:spPr/>
      <dgm:t>
        <a:bodyPr/>
        <a:lstStyle/>
        <a:p>
          <a:r>
            <a:rPr lang="en-US" sz="1600" dirty="0"/>
            <a:t>Stop working &amp; acknowledging this was a critical need</a:t>
          </a:r>
        </a:p>
      </dgm:t>
    </dgm:pt>
    <dgm:pt modelId="{1B85288D-9F04-4F77-998D-DB58C3A23EBF}" type="parTrans" cxnId="{1BB47FEC-BF50-46BD-90EA-2FD276A6FEB6}">
      <dgm:prSet/>
      <dgm:spPr/>
      <dgm:t>
        <a:bodyPr/>
        <a:lstStyle/>
        <a:p>
          <a:endParaRPr lang="en-US"/>
        </a:p>
      </dgm:t>
    </dgm:pt>
    <dgm:pt modelId="{97791972-E322-497A-BE6F-C99C2474BB3B}" type="sibTrans" cxnId="{1BB47FEC-BF50-46BD-90EA-2FD276A6FEB6}">
      <dgm:prSet/>
      <dgm:spPr/>
      <dgm:t>
        <a:bodyPr/>
        <a:lstStyle/>
        <a:p>
          <a:endParaRPr lang="en-US"/>
        </a:p>
      </dgm:t>
    </dgm:pt>
    <dgm:pt modelId="{6C8ECE4E-3F33-46A8-A57C-ADCCB00DA45F}">
      <dgm:prSet phldrT="[Text]" custT="1"/>
      <dgm:spPr/>
      <dgm:t>
        <a:bodyPr/>
        <a:lstStyle/>
        <a:p>
          <a:r>
            <a:rPr lang="en-US" sz="1600" dirty="0"/>
            <a:t>Productive Conversation </a:t>
          </a:r>
        </a:p>
      </dgm:t>
    </dgm:pt>
    <dgm:pt modelId="{6A9D9C49-B8EC-4E2F-8395-530BA1589F0A}" type="parTrans" cxnId="{78E1C88C-3D44-4072-AA92-6DD971382920}">
      <dgm:prSet/>
      <dgm:spPr/>
      <dgm:t>
        <a:bodyPr/>
        <a:lstStyle/>
        <a:p>
          <a:endParaRPr lang="en-US"/>
        </a:p>
      </dgm:t>
    </dgm:pt>
    <dgm:pt modelId="{7EDA9E4B-26B4-4A64-AC43-D30D6246ECEF}" type="sibTrans" cxnId="{78E1C88C-3D44-4072-AA92-6DD971382920}">
      <dgm:prSet/>
      <dgm:spPr/>
      <dgm:t>
        <a:bodyPr/>
        <a:lstStyle/>
        <a:p>
          <a:endParaRPr lang="en-US"/>
        </a:p>
      </dgm:t>
    </dgm:pt>
    <dgm:pt modelId="{DA95EECD-67CA-428E-8DE7-D8F7936D2E27}">
      <dgm:prSet phldrT="[Text]" custT="1"/>
      <dgm:spPr/>
      <dgm:t>
        <a:bodyPr/>
        <a:lstStyle/>
        <a:p>
          <a:r>
            <a:rPr lang="en-US" sz="1600" dirty="0"/>
            <a:t>Gained interest implementing &amp; research project</a:t>
          </a:r>
        </a:p>
      </dgm:t>
    </dgm:pt>
    <dgm:pt modelId="{164F1577-BF25-45A0-B86B-0F1257FD0085}" type="parTrans" cxnId="{8F643F78-A31E-4224-ADD2-74F14855E312}">
      <dgm:prSet/>
      <dgm:spPr/>
      <dgm:t>
        <a:bodyPr/>
        <a:lstStyle/>
        <a:p>
          <a:endParaRPr lang="en-US"/>
        </a:p>
      </dgm:t>
    </dgm:pt>
    <dgm:pt modelId="{FC9B8732-A2B6-484A-8C68-E64B8ED38118}" type="sibTrans" cxnId="{8F643F78-A31E-4224-ADD2-74F14855E312}">
      <dgm:prSet/>
      <dgm:spPr/>
      <dgm:t>
        <a:bodyPr/>
        <a:lstStyle/>
        <a:p>
          <a:endParaRPr lang="en-US"/>
        </a:p>
      </dgm:t>
    </dgm:pt>
    <dgm:pt modelId="{4AA5CE91-38E2-4369-89F9-B2A49B48CFEF}">
      <dgm:prSet phldrT="[Text]" custT="1"/>
      <dgm:spPr/>
      <dgm:t>
        <a:bodyPr/>
        <a:lstStyle/>
        <a:p>
          <a:r>
            <a:rPr lang="en-US" sz="1600" dirty="0"/>
            <a:t>Tech issues</a:t>
          </a:r>
        </a:p>
      </dgm:t>
    </dgm:pt>
    <dgm:pt modelId="{22F9B704-9911-4C5E-980C-8283C608F2FB}" type="parTrans" cxnId="{94D6139F-270A-4E18-BF72-056DC3CF9977}">
      <dgm:prSet/>
      <dgm:spPr/>
      <dgm:t>
        <a:bodyPr/>
        <a:lstStyle/>
        <a:p>
          <a:endParaRPr lang="en-US"/>
        </a:p>
      </dgm:t>
    </dgm:pt>
    <dgm:pt modelId="{FC26CCAA-C4F7-4651-90DE-2786E0083B85}" type="sibTrans" cxnId="{94D6139F-270A-4E18-BF72-056DC3CF9977}">
      <dgm:prSet/>
      <dgm:spPr/>
      <dgm:t>
        <a:bodyPr/>
        <a:lstStyle/>
        <a:p>
          <a:endParaRPr lang="en-US"/>
        </a:p>
      </dgm:t>
    </dgm:pt>
    <dgm:pt modelId="{8CE80B85-0BAB-49F8-B314-E1A590A18205}">
      <dgm:prSet phldrT="[Text]" custT="1"/>
      <dgm:spPr/>
      <dgm:t>
        <a:bodyPr/>
        <a:lstStyle/>
        <a:p>
          <a:r>
            <a:rPr lang="en-US" sz="1600" dirty="0"/>
            <a:t>A lot of information short period of time</a:t>
          </a:r>
        </a:p>
      </dgm:t>
    </dgm:pt>
    <dgm:pt modelId="{5C827D06-9330-4E5C-9D0E-6E8B4927A897}" type="parTrans" cxnId="{B02E1CD0-5F75-4169-A489-753909B11BAB}">
      <dgm:prSet/>
      <dgm:spPr/>
      <dgm:t>
        <a:bodyPr/>
        <a:lstStyle/>
        <a:p>
          <a:endParaRPr lang="en-US"/>
        </a:p>
      </dgm:t>
    </dgm:pt>
    <dgm:pt modelId="{F2D87F7E-4A13-45C6-ADBF-B8569B1C408C}" type="sibTrans" cxnId="{B02E1CD0-5F75-4169-A489-753909B11BAB}">
      <dgm:prSet/>
      <dgm:spPr/>
      <dgm:t>
        <a:bodyPr/>
        <a:lstStyle/>
        <a:p>
          <a:endParaRPr lang="en-US"/>
        </a:p>
      </dgm:t>
    </dgm:pt>
    <dgm:pt modelId="{EA88C431-9B8F-4C21-9032-056C9A73F99E}">
      <dgm:prSet phldrT="[Text]" custT="1"/>
      <dgm:spPr/>
      <dgm:t>
        <a:bodyPr/>
        <a:lstStyle/>
        <a:p>
          <a:r>
            <a:rPr lang="en-US" sz="1600" dirty="0"/>
            <a:t>Understanding of manager/supervisor roles</a:t>
          </a:r>
        </a:p>
      </dgm:t>
    </dgm:pt>
    <dgm:pt modelId="{FD68495C-4807-400E-BDE4-E2BA1F29775A}" type="parTrans" cxnId="{140CDCAF-E5A7-48B8-8CD4-A868DE6DA268}">
      <dgm:prSet/>
      <dgm:spPr/>
      <dgm:t>
        <a:bodyPr/>
        <a:lstStyle/>
        <a:p>
          <a:endParaRPr lang="en-US"/>
        </a:p>
      </dgm:t>
    </dgm:pt>
    <dgm:pt modelId="{1667A3BA-A32E-42D1-AF7B-659DC00889AE}" type="sibTrans" cxnId="{140CDCAF-E5A7-48B8-8CD4-A868DE6DA268}">
      <dgm:prSet/>
      <dgm:spPr/>
      <dgm:t>
        <a:bodyPr/>
        <a:lstStyle/>
        <a:p>
          <a:endParaRPr lang="en-US"/>
        </a:p>
      </dgm:t>
    </dgm:pt>
    <dgm:pt modelId="{B07A1562-2C29-4ADA-B177-D50D2E851C81}" type="pres">
      <dgm:prSet presAssocID="{EEBC0B35-E07F-436C-872D-D31636E584AC}" presName="linearFlow" presStyleCnt="0">
        <dgm:presLayoutVars>
          <dgm:dir/>
          <dgm:animLvl val="lvl"/>
          <dgm:resizeHandles val="exact"/>
        </dgm:presLayoutVars>
      </dgm:prSet>
      <dgm:spPr/>
    </dgm:pt>
    <dgm:pt modelId="{A265A8A6-C120-415E-ACBE-C8AB64377D7B}" type="pres">
      <dgm:prSet presAssocID="{74B57801-1BF3-42B3-8961-A36364215491}" presName="composite" presStyleCnt="0"/>
      <dgm:spPr/>
    </dgm:pt>
    <dgm:pt modelId="{0194A3E1-2339-4E01-8D16-C84FA4D9B4F5}" type="pres">
      <dgm:prSet presAssocID="{74B57801-1BF3-42B3-8961-A36364215491}" presName="parentText" presStyleLbl="alignNode1" presStyleIdx="0" presStyleCnt="2" custLinFactNeighborX="0" custLinFactNeighborY="-8195">
        <dgm:presLayoutVars>
          <dgm:chMax val="1"/>
          <dgm:bulletEnabled val="1"/>
        </dgm:presLayoutVars>
      </dgm:prSet>
      <dgm:spPr/>
    </dgm:pt>
    <dgm:pt modelId="{1883D481-F2A9-44F1-97B0-0871807D6EB2}" type="pres">
      <dgm:prSet presAssocID="{74B57801-1BF3-42B3-8961-A36364215491}" presName="descendantText" presStyleLbl="alignAcc1" presStyleIdx="0" presStyleCnt="2" custScaleY="127748" custLinFactNeighborX="-682" custLinFactNeighborY="73">
        <dgm:presLayoutVars>
          <dgm:bulletEnabled val="1"/>
        </dgm:presLayoutVars>
      </dgm:prSet>
      <dgm:spPr/>
    </dgm:pt>
    <dgm:pt modelId="{EFFE9F18-3525-4316-8E57-DB45FC9FAD5F}" type="pres">
      <dgm:prSet presAssocID="{A506CA30-82FD-4F74-A158-C42F7F3865B3}" presName="sp" presStyleCnt="0"/>
      <dgm:spPr/>
    </dgm:pt>
    <dgm:pt modelId="{977842ED-64CE-40D2-913F-1211FF54B95F}" type="pres">
      <dgm:prSet presAssocID="{0A309C14-663C-4ADC-8F1C-EA8BA7E5AED4}" presName="composite" presStyleCnt="0"/>
      <dgm:spPr/>
    </dgm:pt>
    <dgm:pt modelId="{36E7175E-A484-4D77-9770-C342A86DFDB4}" type="pres">
      <dgm:prSet presAssocID="{0A309C14-663C-4ADC-8F1C-EA8BA7E5AED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0B10A677-AC89-4974-A2E6-BBD2C108A149}" type="pres">
      <dgm:prSet presAssocID="{0A309C14-663C-4ADC-8F1C-EA8BA7E5AED4}" presName="descendantText" presStyleLbl="alignAcc1" presStyleIdx="1" presStyleCnt="2" custScaleY="124167" custLinFactNeighborX="-310" custLinFactNeighborY="642">
        <dgm:presLayoutVars>
          <dgm:bulletEnabled val="1"/>
        </dgm:presLayoutVars>
      </dgm:prSet>
      <dgm:spPr/>
    </dgm:pt>
  </dgm:ptLst>
  <dgm:cxnLst>
    <dgm:cxn modelId="{3DE85B18-54AC-4504-85ED-A1BB71F9F151}" type="presOf" srcId="{EEBC0B35-E07F-436C-872D-D31636E584AC}" destId="{B07A1562-2C29-4ADA-B177-D50D2E851C81}" srcOrd="0" destOrd="0" presId="urn:microsoft.com/office/officeart/2005/8/layout/chevron2"/>
    <dgm:cxn modelId="{35C1591C-9497-4561-8F58-F3E9D035AB02}" type="presOf" srcId="{EA88C431-9B8F-4C21-9032-056C9A73F99E}" destId="{0B10A677-AC89-4974-A2E6-BBD2C108A149}" srcOrd="0" destOrd="3" presId="urn:microsoft.com/office/officeart/2005/8/layout/chevron2"/>
    <dgm:cxn modelId="{71B38D1E-429B-40F0-9BD0-5C1109069857}" type="presOf" srcId="{0A309C14-663C-4ADC-8F1C-EA8BA7E5AED4}" destId="{36E7175E-A484-4D77-9770-C342A86DFDB4}" srcOrd="0" destOrd="0" presId="urn:microsoft.com/office/officeart/2005/8/layout/chevron2"/>
    <dgm:cxn modelId="{9CF9BB39-62CF-4D07-8ABD-B484C1F9869E}" srcId="{EEBC0B35-E07F-436C-872D-D31636E584AC}" destId="{74B57801-1BF3-42B3-8961-A36364215491}" srcOrd="0" destOrd="0" parTransId="{18790B72-C4F1-4731-A891-FC76C8D4BC60}" sibTransId="{A506CA30-82FD-4F74-A158-C42F7F3865B3}"/>
    <dgm:cxn modelId="{4EBED948-6B4E-48C3-A2DD-660AAB5299DB}" type="presOf" srcId="{8CE80B85-0BAB-49F8-B314-E1A590A18205}" destId="{0B10A677-AC89-4974-A2E6-BBD2C108A149}" srcOrd="0" destOrd="2" presId="urn:microsoft.com/office/officeart/2005/8/layout/chevron2"/>
    <dgm:cxn modelId="{60419F70-4A74-4AF1-B27F-E58A8E3F6578}" srcId="{EEBC0B35-E07F-436C-872D-D31636E584AC}" destId="{0A309C14-663C-4ADC-8F1C-EA8BA7E5AED4}" srcOrd="1" destOrd="0" parTransId="{155F0A6E-FA8C-41DF-96C2-BA0ED297BFF6}" sibTransId="{F03B5CE8-B075-4043-B9FD-05E71A0D30EA}"/>
    <dgm:cxn modelId="{8F643F78-A31E-4224-ADD2-74F14855E312}" srcId="{74B57801-1BF3-42B3-8961-A36364215491}" destId="{DA95EECD-67CA-428E-8DE7-D8F7936D2E27}" srcOrd="3" destOrd="0" parTransId="{164F1577-BF25-45A0-B86B-0F1257FD0085}" sibTransId="{FC9B8732-A2B6-484A-8C68-E64B8ED38118}"/>
    <dgm:cxn modelId="{78E1C88C-3D44-4072-AA92-6DD971382920}" srcId="{74B57801-1BF3-42B3-8961-A36364215491}" destId="{6C8ECE4E-3F33-46A8-A57C-ADCCB00DA45F}" srcOrd="2" destOrd="0" parTransId="{6A9D9C49-B8EC-4E2F-8395-530BA1589F0A}" sibTransId="{7EDA9E4B-26B4-4A64-AC43-D30D6246ECEF}"/>
    <dgm:cxn modelId="{27D7559A-BA14-4C82-8D6A-A13F4AF223B5}" srcId="{74B57801-1BF3-42B3-8961-A36364215491}" destId="{1817FBA1-0BE5-4075-A5CC-91BF6FD22B6E}" srcOrd="0" destOrd="0" parTransId="{709FE36F-C7F7-43E1-A652-2A4FBA2B4BF4}" sibTransId="{10DAC97C-330E-466A-B2A9-8C033FE925FF}"/>
    <dgm:cxn modelId="{94D6139F-270A-4E18-BF72-056DC3CF9977}" srcId="{0A309C14-663C-4ADC-8F1C-EA8BA7E5AED4}" destId="{4AA5CE91-38E2-4369-89F9-B2A49B48CFEF}" srcOrd="1" destOrd="0" parTransId="{22F9B704-9911-4C5E-980C-8283C608F2FB}" sibTransId="{FC26CCAA-C4F7-4651-90DE-2786E0083B85}"/>
    <dgm:cxn modelId="{F01FD6AA-3CF6-4DFF-8CFF-5B0DB8818373}" type="presOf" srcId="{CA9BE756-1B29-407C-8BE9-7CBD6CF1267F}" destId="{1883D481-F2A9-44F1-97B0-0871807D6EB2}" srcOrd="0" destOrd="1" presId="urn:microsoft.com/office/officeart/2005/8/layout/chevron2"/>
    <dgm:cxn modelId="{113BB4AB-722A-47EC-AA51-2AC58AA1AE43}" type="presOf" srcId="{DA95EECD-67CA-428E-8DE7-D8F7936D2E27}" destId="{1883D481-F2A9-44F1-97B0-0871807D6EB2}" srcOrd="0" destOrd="3" presId="urn:microsoft.com/office/officeart/2005/8/layout/chevron2"/>
    <dgm:cxn modelId="{140CDCAF-E5A7-48B8-8CD4-A868DE6DA268}" srcId="{0A309C14-663C-4ADC-8F1C-EA8BA7E5AED4}" destId="{EA88C431-9B8F-4C21-9032-056C9A73F99E}" srcOrd="3" destOrd="0" parTransId="{FD68495C-4807-400E-BDE4-E2BA1F29775A}" sibTransId="{1667A3BA-A32E-42D1-AF7B-659DC00889AE}"/>
    <dgm:cxn modelId="{F4C624C9-C09C-4E8F-8C77-D23684B729EB}" type="presOf" srcId="{4AA5CE91-38E2-4369-89F9-B2A49B48CFEF}" destId="{0B10A677-AC89-4974-A2E6-BBD2C108A149}" srcOrd="0" destOrd="1" presId="urn:microsoft.com/office/officeart/2005/8/layout/chevron2"/>
    <dgm:cxn modelId="{CD5D48CE-976B-47DF-B948-793D7799E034}" type="presOf" srcId="{6C8ECE4E-3F33-46A8-A57C-ADCCB00DA45F}" destId="{1883D481-F2A9-44F1-97B0-0871807D6EB2}" srcOrd="0" destOrd="2" presId="urn:microsoft.com/office/officeart/2005/8/layout/chevron2"/>
    <dgm:cxn modelId="{69FE82CE-475F-4E1C-81F5-31764E5BB19C}" type="presOf" srcId="{74B57801-1BF3-42B3-8961-A36364215491}" destId="{0194A3E1-2339-4E01-8D16-C84FA4D9B4F5}" srcOrd="0" destOrd="0" presId="urn:microsoft.com/office/officeart/2005/8/layout/chevron2"/>
    <dgm:cxn modelId="{B02E1CD0-5F75-4169-A489-753909B11BAB}" srcId="{0A309C14-663C-4ADC-8F1C-EA8BA7E5AED4}" destId="{8CE80B85-0BAB-49F8-B314-E1A590A18205}" srcOrd="2" destOrd="0" parTransId="{5C827D06-9330-4E5C-9D0E-6E8B4927A897}" sibTransId="{F2D87F7E-4A13-45C6-ADBF-B8569B1C408C}"/>
    <dgm:cxn modelId="{16C0A2E5-5D88-4FA6-B924-04699825A2D3}" type="presOf" srcId="{1817FBA1-0BE5-4075-A5CC-91BF6FD22B6E}" destId="{1883D481-F2A9-44F1-97B0-0871807D6EB2}" srcOrd="0" destOrd="0" presId="urn:microsoft.com/office/officeart/2005/8/layout/chevron2"/>
    <dgm:cxn modelId="{6DCF27E6-42A8-47D1-B8BE-5675942376C3}" type="presOf" srcId="{759D6824-5B90-4C70-870C-F447E66AF8C8}" destId="{0B10A677-AC89-4974-A2E6-BBD2C108A149}" srcOrd="0" destOrd="0" presId="urn:microsoft.com/office/officeart/2005/8/layout/chevron2"/>
    <dgm:cxn modelId="{1BB47FEC-BF50-46BD-90EA-2FD276A6FEB6}" srcId="{74B57801-1BF3-42B3-8961-A36364215491}" destId="{CA9BE756-1B29-407C-8BE9-7CBD6CF1267F}" srcOrd="1" destOrd="0" parTransId="{1B85288D-9F04-4F77-998D-DB58C3A23EBF}" sibTransId="{97791972-E322-497A-BE6F-C99C2474BB3B}"/>
    <dgm:cxn modelId="{BC2DB5ED-C2D9-40A3-A7EB-81A376FEF1CB}" srcId="{0A309C14-663C-4ADC-8F1C-EA8BA7E5AED4}" destId="{759D6824-5B90-4C70-870C-F447E66AF8C8}" srcOrd="0" destOrd="0" parTransId="{08F3B7DF-615E-4FA0-B424-830607CF48C4}" sibTransId="{6C645CB7-AB46-4748-BF7B-01EC848DAA9D}"/>
    <dgm:cxn modelId="{2BA34D7A-E3A2-458D-9263-257B3F2E80A3}" type="presParOf" srcId="{B07A1562-2C29-4ADA-B177-D50D2E851C81}" destId="{A265A8A6-C120-415E-ACBE-C8AB64377D7B}" srcOrd="0" destOrd="0" presId="urn:microsoft.com/office/officeart/2005/8/layout/chevron2"/>
    <dgm:cxn modelId="{BBFDAFFE-C516-4B9B-BDBC-CDA7F936CC63}" type="presParOf" srcId="{A265A8A6-C120-415E-ACBE-C8AB64377D7B}" destId="{0194A3E1-2339-4E01-8D16-C84FA4D9B4F5}" srcOrd="0" destOrd="0" presId="urn:microsoft.com/office/officeart/2005/8/layout/chevron2"/>
    <dgm:cxn modelId="{804DE51A-09A9-40F9-BB62-61F0ADF2AF1D}" type="presParOf" srcId="{A265A8A6-C120-415E-ACBE-C8AB64377D7B}" destId="{1883D481-F2A9-44F1-97B0-0871807D6EB2}" srcOrd="1" destOrd="0" presId="urn:microsoft.com/office/officeart/2005/8/layout/chevron2"/>
    <dgm:cxn modelId="{B4FEC98A-C913-49B1-85AB-4B6A126899CB}" type="presParOf" srcId="{B07A1562-2C29-4ADA-B177-D50D2E851C81}" destId="{EFFE9F18-3525-4316-8E57-DB45FC9FAD5F}" srcOrd="1" destOrd="0" presId="urn:microsoft.com/office/officeart/2005/8/layout/chevron2"/>
    <dgm:cxn modelId="{2303272E-33BF-4C5E-A2A5-B73EBA77300A}" type="presParOf" srcId="{B07A1562-2C29-4ADA-B177-D50D2E851C81}" destId="{977842ED-64CE-40D2-913F-1211FF54B95F}" srcOrd="2" destOrd="0" presId="urn:microsoft.com/office/officeart/2005/8/layout/chevron2"/>
    <dgm:cxn modelId="{49BC3212-79D7-4192-A8AB-47237EFCDD7B}" type="presParOf" srcId="{977842ED-64CE-40D2-913F-1211FF54B95F}" destId="{36E7175E-A484-4D77-9770-C342A86DFDB4}" srcOrd="0" destOrd="0" presId="urn:microsoft.com/office/officeart/2005/8/layout/chevron2"/>
    <dgm:cxn modelId="{63B5AE70-A76D-405D-9AD8-367E0734C8EF}" type="presParOf" srcId="{977842ED-64CE-40D2-913F-1211FF54B95F}" destId="{0B10A677-AC89-4974-A2E6-BBD2C108A1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EBA1E3-BC11-194A-B761-6353595E733C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52CC9E-48BC-F940-B1DB-02C52C537849}">
      <dgm:prSet phldrT="[Text]" custT="1"/>
      <dgm:spPr>
        <a:gradFill flip="none" rotWithShape="1">
          <a:gsLst>
            <a:gs pos="21000">
              <a:srgbClr val="00FF00"/>
            </a:gs>
            <a:gs pos="100000">
              <a:srgbClr val="00CC00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en-US" sz="2800" dirty="0"/>
        </a:p>
      </dgm:t>
    </dgm:pt>
    <dgm:pt modelId="{02AEF641-9D6F-4D4C-8745-52067758427A}" type="parTrans" cxnId="{2278B56F-40FC-224A-BA5C-228344658501}">
      <dgm:prSet/>
      <dgm:spPr/>
      <dgm:t>
        <a:bodyPr/>
        <a:lstStyle/>
        <a:p>
          <a:endParaRPr lang="en-US"/>
        </a:p>
      </dgm:t>
    </dgm:pt>
    <dgm:pt modelId="{906CCA5F-197F-F648-9BFA-17B824895061}" type="sibTrans" cxnId="{2278B56F-40FC-224A-BA5C-228344658501}">
      <dgm:prSet/>
      <dgm:spPr/>
      <dgm:t>
        <a:bodyPr/>
        <a:lstStyle/>
        <a:p>
          <a:endParaRPr lang="en-US"/>
        </a:p>
      </dgm:t>
    </dgm:pt>
    <dgm:pt modelId="{5E93DFAD-644D-A944-827C-462512900BBA}">
      <dgm:prSet phldrT="[Text]" custT="1"/>
      <dgm:spPr>
        <a:solidFill>
          <a:srgbClr val="00FF00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</a:rPr>
            <a:t>Enhance individual resilience and interpersonal communication</a:t>
          </a:r>
        </a:p>
      </dgm:t>
    </dgm:pt>
    <dgm:pt modelId="{3AFD135B-0ADF-6449-BC9F-CDBFABA0BCE4}" type="parTrans" cxnId="{F89028B9-AF40-5E48-A23A-FFEDABE6DC3A}">
      <dgm:prSet/>
      <dgm:spPr>
        <a:solidFill>
          <a:srgbClr val="00CC00"/>
        </a:solidFill>
      </dgm:spPr>
      <dgm:t>
        <a:bodyPr/>
        <a:lstStyle/>
        <a:p>
          <a:endParaRPr lang="en-US"/>
        </a:p>
      </dgm:t>
    </dgm:pt>
    <dgm:pt modelId="{025E4E97-33B3-224C-8FF7-D1F5D616D028}" type="sibTrans" cxnId="{F89028B9-AF40-5E48-A23A-FFEDABE6DC3A}">
      <dgm:prSet/>
      <dgm:spPr/>
      <dgm:t>
        <a:bodyPr/>
        <a:lstStyle/>
        <a:p>
          <a:endParaRPr lang="en-US"/>
        </a:p>
      </dgm:t>
    </dgm:pt>
    <dgm:pt modelId="{5D924A48-474C-FB49-B3AA-FC0E5C96A7E3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</a:rPr>
            <a:t>Identify and reduce unnecessary stressors</a:t>
          </a:r>
        </a:p>
      </dgm:t>
    </dgm:pt>
    <dgm:pt modelId="{211EB6D2-A98D-F44F-A9F1-A406A4E200B3}" type="parTrans" cxnId="{0A60998F-BF31-C049-A4B7-0FEE7B46BEDE}">
      <dgm:prSet/>
      <dgm:spPr>
        <a:gradFill rotWithShape="0">
          <a:gsLst>
            <a:gs pos="0">
              <a:srgbClr val="FFFF00"/>
            </a:gs>
            <a:gs pos="54000">
              <a:srgbClr val="FFFF00"/>
            </a:gs>
            <a:gs pos="100000">
              <a:srgbClr val="00CC00"/>
            </a:gs>
          </a:gsLst>
        </a:gradFill>
      </dgm:spPr>
      <dgm:t>
        <a:bodyPr/>
        <a:lstStyle/>
        <a:p>
          <a:endParaRPr lang="en-US"/>
        </a:p>
      </dgm:t>
    </dgm:pt>
    <dgm:pt modelId="{4F8830FE-E475-1141-8C7F-A74364503EB3}" type="sibTrans" cxnId="{0A60998F-BF31-C049-A4B7-0FEE7B46BEDE}">
      <dgm:prSet/>
      <dgm:spPr/>
      <dgm:t>
        <a:bodyPr/>
        <a:lstStyle/>
        <a:p>
          <a:endParaRPr lang="en-US"/>
        </a:p>
      </dgm:t>
    </dgm:pt>
    <dgm:pt modelId="{899D7107-677C-7D4E-9488-DE05BB7B38EA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</a:rPr>
            <a:t>Recognize caregiver stress and know how to respond</a:t>
          </a:r>
          <a:endParaRPr lang="en-US" sz="2400" dirty="0">
            <a:solidFill>
              <a:srgbClr val="000000"/>
            </a:solidFill>
          </a:endParaRPr>
        </a:p>
      </dgm:t>
    </dgm:pt>
    <dgm:pt modelId="{6CAEEE40-AE1F-A14C-8D65-2A035C28ADAF}" type="parTrans" cxnId="{32C5F732-C003-B042-969B-58E82329E244}">
      <dgm:prSet/>
      <dgm:spPr>
        <a:gradFill rotWithShape="0">
          <a:gsLst>
            <a:gs pos="1000">
              <a:srgbClr val="FF9900"/>
            </a:gs>
            <a:gs pos="37000">
              <a:srgbClr val="FF9900"/>
            </a:gs>
            <a:gs pos="100000">
              <a:srgbClr val="00CC00"/>
            </a:gs>
          </a:gsLst>
        </a:gradFill>
      </dgm:spPr>
      <dgm:t>
        <a:bodyPr/>
        <a:lstStyle/>
        <a:p>
          <a:endParaRPr lang="en-US"/>
        </a:p>
      </dgm:t>
    </dgm:pt>
    <dgm:pt modelId="{30F0FD29-8AD4-B145-B056-B0AF0634A07A}" type="sibTrans" cxnId="{32C5F732-C003-B042-969B-58E82329E244}">
      <dgm:prSet/>
      <dgm:spPr/>
      <dgm:t>
        <a:bodyPr/>
        <a:lstStyle/>
        <a:p>
          <a:endParaRPr lang="en-US"/>
        </a:p>
      </dgm:t>
    </dgm:pt>
    <dgm:pt modelId="{343A7262-6CF1-3A44-8B7E-557B952FF098}" type="pres">
      <dgm:prSet presAssocID="{76EBA1E3-BC11-194A-B761-6353595E733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4037AE-E3C0-7F46-83B2-A071F2C60CB1}" type="pres">
      <dgm:prSet presAssocID="{C752CC9E-48BC-F940-B1DB-02C52C537849}" presName="centerShape" presStyleLbl="node0" presStyleIdx="0" presStyleCnt="1" custScaleX="113240" custScaleY="75273" custLinFactNeighborX="962"/>
      <dgm:spPr/>
    </dgm:pt>
    <dgm:pt modelId="{75443CDC-0EF2-9445-A3AF-EA48AF57B8F8}" type="pres">
      <dgm:prSet presAssocID="{3AFD135B-0ADF-6449-BC9F-CDBFABA0BCE4}" presName="parTrans" presStyleLbl="bgSibTrans2D1" presStyleIdx="0" presStyleCnt="3" custLinFactNeighborX="1144" custLinFactNeighborY="26071"/>
      <dgm:spPr/>
    </dgm:pt>
    <dgm:pt modelId="{523986EB-2B09-7D45-8F8F-3E705CDCF072}" type="pres">
      <dgm:prSet presAssocID="{5E93DFAD-644D-A944-827C-462512900BBA}" presName="node" presStyleLbl="node1" presStyleIdx="0" presStyleCnt="3" custRadScaleRad="112949" custRadScaleInc="10096">
        <dgm:presLayoutVars>
          <dgm:bulletEnabled val="1"/>
        </dgm:presLayoutVars>
      </dgm:prSet>
      <dgm:spPr/>
    </dgm:pt>
    <dgm:pt modelId="{0A2AB872-4CDF-3E4F-BA8A-DDDBF9512E82}" type="pres">
      <dgm:prSet presAssocID="{211EB6D2-A98D-F44F-A9F1-A406A4E200B3}" presName="parTrans" presStyleLbl="bgSibTrans2D1" presStyleIdx="1" presStyleCnt="3" custLinFactNeighborY="18049"/>
      <dgm:spPr/>
    </dgm:pt>
    <dgm:pt modelId="{1A845F20-83F6-0F44-92A7-D83594CA8414}" type="pres">
      <dgm:prSet presAssocID="{5D924A48-474C-FB49-B3AA-FC0E5C96A7E3}" presName="node" presStyleLbl="node1" presStyleIdx="1" presStyleCnt="3" custRadScaleRad="100019" custRadScaleInc="1837">
        <dgm:presLayoutVars>
          <dgm:bulletEnabled val="1"/>
        </dgm:presLayoutVars>
      </dgm:prSet>
      <dgm:spPr/>
    </dgm:pt>
    <dgm:pt modelId="{4C4321B8-8A65-F543-B962-F0AB04974F65}" type="pres">
      <dgm:prSet presAssocID="{6CAEEE40-AE1F-A14C-8D65-2A035C28ADAF}" presName="parTrans" presStyleLbl="bgSibTrans2D1" presStyleIdx="2" presStyleCnt="3" custLinFactNeighborX="0" custLinFactNeighborY="36098"/>
      <dgm:spPr/>
    </dgm:pt>
    <dgm:pt modelId="{13FB9394-F83C-6D4C-BAE0-8D3E05C3AF03}" type="pres">
      <dgm:prSet presAssocID="{899D7107-677C-7D4E-9488-DE05BB7B38EA}" presName="node" presStyleLbl="node1" presStyleIdx="2" presStyleCnt="3" custScaleX="114515" custScaleY="88339" custRadScaleRad="134560" custRadScaleInc="-8126">
        <dgm:presLayoutVars>
          <dgm:bulletEnabled val="1"/>
        </dgm:presLayoutVars>
      </dgm:prSet>
      <dgm:spPr/>
    </dgm:pt>
  </dgm:ptLst>
  <dgm:cxnLst>
    <dgm:cxn modelId="{2C32B505-EA95-7346-9A8B-CDDF2D7887E3}" type="presOf" srcId="{C752CC9E-48BC-F940-B1DB-02C52C537849}" destId="{514037AE-E3C0-7F46-83B2-A071F2C60CB1}" srcOrd="0" destOrd="0" presId="urn:microsoft.com/office/officeart/2005/8/layout/radial4"/>
    <dgm:cxn modelId="{32C5F732-C003-B042-969B-58E82329E244}" srcId="{C752CC9E-48BC-F940-B1DB-02C52C537849}" destId="{899D7107-677C-7D4E-9488-DE05BB7B38EA}" srcOrd="2" destOrd="0" parTransId="{6CAEEE40-AE1F-A14C-8D65-2A035C28ADAF}" sibTransId="{30F0FD29-8AD4-B145-B056-B0AF0634A07A}"/>
    <dgm:cxn modelId="{BB6FE25E-2176-614B-A416-18B8CF9C1410}" type="presOf" srcId="{6CAEEE40-AE1F-A14C-8D65-2A035C28ADAF}" destId="{4C4321B8-8A65-F543-B962-F0AB04974F65}" srcOrd="0" destOrd="0" presId="urn:microsoft.com/office/officeart/2005/8/layout/radial4"/>
    <dgm:cxn modelId="{2E9AF363-2182-3641-93A3-A552A63DD502}" type="presOf" srcId="{899D7107-677C-7D4E-9488-DE05BB7B38EA}" destId="{13FB9394-F83C-6D4C-BAE0-8D3E05C3AF03}" srcOrd="0" destOrd="0" presId="urn:microsoft.com/office/officeart/2005/8/layout/radial4"/>
    <dgm:cxn modelId="{8A5B0546-10B4-E043-81BC-A037A09C6482}" type="presOf" srcId="{5D924A48-474C-FB49-B3AA-FC0E5C96A7E3}" destId="{1A845F20-83F6-0F44-92A7-D83594CA8414}" srcOrd="0" destOrd="0" presId="urn:microsoft.com/office/officeart/2005/8/layout/radial4"/>
    <dgm:cxn modelId="{1A1C9B4F-4621-FC4C-961E-57D45F13C6BE}" type="presOf" srcId="{3AFD135B-0ADF-6449-BC9F-CDBFABA0BCE4}" destId="{75443CDC-0EF2-9445-A3AF-EA48AF57B8F8}" srcOrd="0" destOrd="0" presId="urn:microsoft.com/office/officeart/2005/8/layout/radial4"/>
    <dgm:cxn modelId="{2278B56F-40FC-224A-BA5C-228344658501}" srcId="{76EBA1E3-BC11-194A-B761-6353595E733C}" destId="{C752CC9E-48BC-F940-B1DB-02C52C537849}" srcOrd="0" destOrd="0" parTransId="{02AEF641-9D6F-4D4C-8745-52067758427A}" sibTransId="{906CCA5F-197F-F648-9BFA-17B824895061}"/>
    <dgm:cxn modelId="{2D510981-FFFB-CA4F-9CA5-356EBB5ED4AB}" type="presOf" srcId="{76EBA1E3-BC11-194A-B761-6353595E733C}" destId="{343A7262-6CF1-3A44-8B7E-557B952FF098}" srcOrd="0" destOrd="0" presId="urn:microsoft.com/office/officeart/2005/8/layout/radial4"/>
    <dgm:cxn modelId="{0A60998F-BF31-C049-A4B7-0FEE7B46BEDE}" srcId="{C752CC9E-48BC-F940-B1DB-02C52C537849}" destId="{5D924A48-474C-FB49-B3AA-FC0E5C96A7E3}" srcOrd="1" destOrd="0" parTransId="{211EB6D2-A98D-F44F-A9F1-A406A4E200B3}" sibTransId="{4F8830FE-E475-1141-8C7F-A74364503EB3}"/>
    <dgm:cxn modelId="{F89028B9-AF40-5E48-A23A-FFEDABE6DC3A}" srcId="{C752CC9E-48BC-F940-B1DB-02C52C537849}" destId="{5E93DFAD-644D-A944-827C-462512900BBA}" srcOrd="0" destOrd="0" parTransId="{3AFD135B-0ADF-6449-BC9F-CDBFABA0BCE4}" sibTransId="{025E4E97-33B3-224C-8FF7-D1F5D616D028}"/>
    <dgm:cxn modelId="{B1241CD8-C3BD-884D-8AD7-22C25FD56B50}" type="presOf" srcId="{5E93DFAD-644D-A944-827C-462512900BBA}" destId="{523986EB-2B09-7D45-8F8F-3E705CDCF072}" srcOrd="0" destOrd="0" presId="urn:microsoft.com/office/officeart/2005/8/layout/radial4"/>
    <dgm:cxn modelId="{E0EF9BF9-35F0-B54C-B95B-87D70715F758}" type="presOf" srcId="{211EB6D2-A98D-F44F-A9F1-A406A4E200B3}" destId="{0A2AB872-4CDF-3E4F-BA8A-DDDBF9512E82}" srcOrd="0" destOrd="0" presId="urn:microsoft.com/office/officeart/2005/8/layout/radial4"/>
    <dgm:cxn modelId="{BF2F939E-B871-D44E-A867-438E97822378}" type="presParOf" srcId="{343A7262-6CF1-3A44-8B7E-557B952FF098}" destId="{514037AE-E3C0-7F46-83B2-A071F2C60CB1}" srcOrd="0" destOrd="0" presId="urn:microsoft.com/office/officeart/2005/8/layout/radial4"/>
    <dgm:cxn modelId="{4EF2F181-1529-E245-B4F5-AB5E8081ACE3}" type="presParOf" srcId="{343A7262-6CF1-3A44-8B7E-557B952FF098}" destId="{75443CDC-0EF2-9445-A3AF-EA48AF57B8F8}" srcOrd="1" destOrd="0" presId="urn:microsoft.com/office/officeart/2005/8/layout/radial4"/>
    <dgm:cxn modelId="{74BB5CA1-E920-4B43-B885-7C8C6C6DF767}" type="presParOf" srcId="{343A7262-6CF1-3A44-8B7E-557B952FF098}" destId="{523986EB-2B09-7D45-8F8F-3E705CDCF072}" srcOrd="2" destOrd="0" presId="urn:microsoft.com/office/officeart/2005/8/layout/radial4"/>
    <dgm:cxn modelId="{C9D634FF-2082-2246-867C-5451FFEAC43F}" type="presParOf" srcId="{343A7262-6CF1-3A44-8B7E-557B952FF098}" destId="{0A2AB872-4CDF-3E4F-BA8A-DDDBF9512E82}" srcOrd="3" destOrd="0" presId="urn:microsoft.com/office/officeart/2005/8/layout/radial4"/>
    <dgm:cxn modelId="{CDBC16E5-2B33-D74E-84A5-2B87F14632FE}" type="presParOf" srcId="{343A7262-6CF1-3A44-8B7E-557B952FF098}" destId="{1A845F20-83F6-0F44-92A7-D83594CA8414}" srcOrd="4" destOrd="0" presId="urn:microsoft.com/office/officeart/2005/8/layout/radial4"/>
    <dgm:cxn modelId="{F78D881F-EF65-2540-8097-92BA5A039930}" type="presParOf" srcId="{343A7262-6CF1-3A44-8B7E-557B952FF098}" destId="{4C4321B8-8A65-F543-B962-F0AB04974F65}" srcOrd="5" destOrd="0" presId="urn:microsoft.com/office/officeart/2005/8/layout/radial4"/>
    <dgm:cxn modelId="{FCED1C1D-250D-8142-AEAF-AE69AD1A116B}" type="presParOf" srcId="{343A7262-6CF1-3A44-8B7E-557B952FF098}" destId="{13FB9394-F83C-6D4C-BAE0-8D3E05C3AF0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CAB85A-E0B2-4E47-8D7B-16BCD2CE5E9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FAE1FF-0118-4575-8733-BC0DA6F96EEE}">
      <dgm:prSet phldrT="[Text]"/>
      <dgm:spPr/>
      <dgm:t>
        <a:bodyPr/>
        <a:lstStyle/>
        <a:p>
          <a:r>
            <a:rPr lang="en-US" b="1" dirty="0"/>
            <a:t>SFA Approaches</a:t>
          </a:r>
        </a:p>
      </dgm:t>
    </dgm:pt>
    <dgm:pt modelId="{57A0E133-7FA9-4BA3-A9A6-7AE45719A487}" type="parTrans" cxnId="{FAF322AA-9403-495B-AB2C-68EBAB44A7F0}">
      <dgm:prSet/>
      <dgm:spPr/>
      <dgm:t>
        <a:bodyPr/>
        <a:lstStyle/>
        <a:p>
          <a:endParaRPr lang="en-US"/>
        </a:p>
      </dgm:t>
    </dgm:pt>
    <dgm:pt modelId="{A0E2A936-D94D-495E-A73D-7D855E1D2FFA}" type="sibTrans" cxnId="{FAF322AA-9403-495B-AB2C-68EBAB44A7F0}">
      <dgm:prSet/>
      <dgm:spPr/>
      <dgm:t>
        <a:bodyPr/>
        <a:lstStyle/>
        <a:p>
          <a:endParaRPr lang="en-US"/>
        </a:p>
      </dgm:t>
    </dgm:pt>
    <dgm:pt modelId="{190D3549-0116-4D33-8349-BCBC62F2F278}">
      <dgm:prSet phldrT="[Text]"/>
      <dgm:spPr/>
      <dgm:t>
        <a:bodyPr/>
        <a:lstStyle/>
        <a:p>
          <a:r>
            <a:rPr lang="en-US" b="1" dirty="0"/>
            <a:t>Assessment</a:t>
          </a:r>
        </a:p>
      </dgm:t>
    </dgm:pt>
    <dgm:pt modelId="{F3AF6499-EEE0-4893-878B-5DCB7E49D648}" type="parTrans" cxnId="{E0199EEC-D7BF-41E9-8180-96F7766E9315}">
      <dgm:prSet/>
      <dgm:spPr/>
      <dgm:t>
        <a:bodyPr/>
        <a:lstStyle/>
        <a:p>
          <a:endParaRPr lang="en-US"/>
        </a:p>
      </dgm:t>
    </dgm:pt>
    <dgm:pt modelId="{4BBBC848-BC11-492B-A885-47FFF6BE2CFD}" type="sibTrans" cxnId="{E0199EEC-D7BF-41E9-8180-96F7766E9315}">
      <dgm:prSet/>
      <dgm:spPr/>
      <dgm:t>
        <a:bodyPr/>
        <a:lstStyle/>
        <a:p>
          <a:endParaRPr lang="en-US"/>
        </a:p>
      </dgm:t>
    </dgm:pt>
    <dgm:pt modelId="{FF66A59E-87D4-4E1E-8A37-5031A688FAF8}">
      <dgm:prSet phldrT="[Text]"/>
      <dgm:spPr/>
      <dgm:t>
        <a:bodyPr/>
        <a:lstStyle/>
        <a:p>
          <a:r>
            <a:rPr lang="en-US" b="1" dirty="0"/>
            <a:t>Self Check</a:t>
          </a:r>
        </a:p>
        <a:p>
          <a:r>
            <a:rPr lang="en-US" b="1" dirty="0"/>
            <a:t>Resources</a:t>
          </a:r>
        </a:p>
      </dgm:t>
    </dgm:pt>
    <dgm:pt modelId="{57D63EC0-6CA5-49FF-8D52-3F225201E0F4}" type="parTrans" cxnId="{F02A363D-65E1-43C9-AF6B-8D2A1F781364}">
      <dgm:prSet/>
      <dgm:spPr/>
      <dgm:t>
        <a:bodyPr/>
        <a:lstStyle/>
        <a:p>
          <a:endParaRPr lang="en-US"/>
        </a:p>
      </dgm:t>
    </dgm:pt>
    <dgm:pt modelId="{3DEE6C3C-FA0E-4B7B-BD9F-11F3AAD03D8E}" type="sibTrans" cxnId="{F02A363D-65E1-43C9-AF6B-8D2A1F781364}">
      <dgm:prSet/>
      <dgm:spPr/>
      <dgm:t>
        <a:bodyPr/>
        <a:lstStyle/>
        <a:p>
          <a:endParaRPr lang="en-US"/>
        </a:p>
      </dgm:t>
    </dgm:pt>
    <dgm:pt modelId="{419ED3E4-CADC-40F8-84A6-DC092F3D5E7C}">
      <dgm:prSet phldrT="[Text]"/>
      <dgm:spPr/>
      <dgm:t>
        <a:bodyPr/>
        <a:lstStyle/>
        <a:p>
          <a:r>
            <a:rPr lang="en-US" b="1" dirty="0"/>
            <a:t>Stress Checks</a:t>
          </a:r>
        </a:p>
      </dgm:t>
    </dgm:pt>
    <dgm:pt modelId="{6F7136A8-B655-4280-89CD-78887E348F62}" type="parTrans" cxnId="{7231255E-0057-4A80-8A4B-EC14D4A762C9}">
      <dgm:prSet/>
      <dgm:spPr/>
      <dgm:t>
        <a:bodyPr/>
        <a:lstStyle/>
        <a:p>
          <a:endParaRPr lang="en-US"/>
        </a:p>
      </dgm:t>
    </dgm:pt>
    <dgm:pt modelId="{72800373-9972-470D-8D6E-EC25E481008E}" type="sibTrans" cxnId="{7231255E-0057-4A80-8A4B-EC14D4A762C9}">
      <dgm:prSet/>
      <dgm:spPr/>
      <dgm:t>
        <a:bodyPr/>
        <a:lstStyle/>
        <a:p>
          <a:endParaRPr lang="en-US"/>
        </a:p>
      </dgm:t>
    </dgm:pt>
    <dgm:pt modelId="{31F09D99-1998-44C5-8B5B-5AEC2480027F}">
      <dgm:prSet phldrT="[Text]"/>
      <dgm:spPr/>
      <dgm:t>
        <a:bodyPr/>
        <a:lstStyle/>
        <a:p>
          <a:r>
            <a:rPr lang="en-US" b="1" dirty="0"/>
            <a:t>Enhance Resilience</a:t>
          </a:r>
        </a:p>
      </dgm:t>
    </dgm:pt>
    <dgm:pt modelId="{F61E424C-C223-4E56-BDAE-1927043A4529}" type="parTrans" cxnId="{6A782312-1162-44C4-B426-9696A6066D53}">
      <dgm:prSet/>
      <dgm:spPr/>
      <dgm:t>
        <a:bodyPr/>
        <a:lstStyle/>
        <a:p>
          <a:endParaRPr lang="en-US"/>
        </a:p>
      </dgm:t>
    </dgm:pt>
    <dgm:pt modelId="{736B72D6-86FF-4022-81BF-5D2875580FCE}" type="sibTrans" cxnId="{6A782312-1162-44C4-B426-9696A6066D53}">
      <dgm:prSet/>
      <dgm:spPr/>
      <dgm:t>
        <a:bodyPr/>
        <a:lstStyle/>
        <a:p>
          <a:endParaRPr lang="en-US"/>
        </a:p>
      </dgm:t>
    </dgm:pt>
    <dgm:pt modelId="{742885E3-47CB-45C2-AE87-4DB6450E77BD}">
      <dgm:prSet phldrT="[Text]"/>
      <dgm:spPr/>
      <dgm:t>
        <a:bodyPr/>
        <a:lstStyle/>
        <a:p>
          <a:pPr algn="ctr"/>
          <a:endParaRPr lang="en-US" dirty="0"/>
        </a:p>
        <a:p>
          <a:pPr algn="ctr"/>
          <a:r>
            <a:rPr lang="en-US" b="1" dirty="0"/>
            <a:t>Positive Practices Workshops</a:t>
          </a:r>
        </a:p>
        <a:p>
          <a:pPr algn="ctr"/>
          <a:r>
            <a:rPr lang="en-US" dirty="0"/>
            <a:t>	</a:t>
          </a:r>
        </a:p>
      </dgm:t>
    </dgm:pt>
    <dgm:pt modelId="{65F242D3-7687-44F6-ADB3-DDEE2CEF69F6}" type="parTrans" cxnId="{E540CA68-9312-4D05-B437-98D4900EF8CF}">
      <dgm:prSet/>
      <dgm:spPr/>
      <dgm:t>
        <a:bodyPr/>
        <a:lstStyle/>
        <a:p>
          <a:endParaRPr lang="en-US"/>
        </a:p>
      </dgm:t>
    </dgm:pt>
    <dgm:pt modelId="{1804C3FB-844E-4132-9A27-9DE9C02D6536}" type="sibTrans" cxnId="{E540CA68-9312-4D05-B437-98D4900EF8CF}">
      <dgm:prSet/>
      <dgm:spPr/>
      <dgm:t>
        <a:bodyPr/>
        <a:lstStyle/>
        <a:p>
          <a:endParaRPr lang="en-US"/>
        </a:p>
      </dgm:t>
    </dgm:pt>
    <dgm:pt modelId="{425CE187-4E92-42A6-9DAA-FE69831F2489}">
      <dgm:prSet/>
      <dgm:spPr/>
      <dgm:t>
        <a:bodyPr/>
        <a:lstStyle/>
        <a:p>
          <a:r>
            <a:rPr lang="en-US" b="1" dirty="0"/>
            <a:t>Intervention</a:t>
          </a:r>
        </a:p>
      </dgm:t>
    </dgm:pt>
    <dgm:pt modelId="{17DCBE54-66C1-44BD-A6F7-B63B5DAF1F5C}" type="parTrans" cxnId="{CB5EBA3D-0FA0-4757-9EEC-C77ACC1A1BF1}">
      <dgm:prSet/>
      <dgm:spPr/>
      <dgm:t>
        <a:bodyPr/>
        <a:lstStyle/>
        <a:p>
          <a:endParaRPr lang="en-US"/>
        </a:p>
      </dgm:t>
    </dgm:pt>
    <dgm:pt modelId="{557586CF-E8B0-4A0C-89D3-BD8A7116A529}" type="sibTrans" cxnId="{CB5EBA3D-0FA0-4757-9EEC-C77ACC1A1BF1}">
      <dgm:prSet/>
      <dgm:spPr/>
      <dgm:t>
        <a:bodyPr/>
        <a:lstStyle/>
        <a:p>
          <a:endParaRPr lang="en-US"/>
        </a:p>
      </dgm:t>
    </dgm:pt>
    <dgm:pt modelId="{037C8563-8244-4240-BD72-8743DF70D426}">
      <dgm:prSet/>
      <dgm:spPr/>
      <dgm:t>
        <a:bodyPr/>
        <a:lstStyle/>
        <a:p>
          <a:r>
            <a:rPr lang="en-US" b="1" dirty="0"/>
            <a:t>Comm. Skills</a:t>
          </a:r>
        </a:p>
        <a:p>
          <a:r>
            <a:rPr lang="en-US" b="1" dirty="0"/>
            <a:t>SFA</a:t>
          </a:r>
        </a:p>
        <a:p>
          <a:r>
            <a:rPr lang="en-US" b="1" dirty="0"/>
            <a:t>7 Cs</a:t>
          </a:r>
        </a:p>
      </dgm:t>
    </dgm:pt>
    <dgm:pt modelId="{162A8493-A335-45B8-93FA-4EEC17F9F016}" type="parTrans" cxnId="{A4A8AA91-A4E3-4CA1-A27A-5B65D5643A2E}">
      <dgm:prSet/>
      <dgm:spPr/>
      <dgm:t>
        <a:bodyPr/>
        <a:lstStyle/>
        <a:p>
          <a:endParaRPr lang="en-US"/>
        </a:p>
      </dgm:t>
    </dgm:pt>
    <dgm:pt modelId="{35E082AB-1E3E-49E2-B9B8-1DFE38B95DC4}" type="sibTrans" cxnId="{A4A8AA91-A4E3-4CA1-A27A-5B65D5643A2E}">
      <dgm:prSet/>
      <dgm:spPr/>
      <dgm:t>
        <a:bodyPr/>
        <a:lstStyle/>
        <a:p>
          <a:endParaRPr lang="en-US"/>
        </a:p>
      </dgm:t>
    </dgm:pt>
    <dgm:pt modelId="{F6DCEB1C-8626-4EA1-8DB1-B7A5B0888F3E}">
      <dgm:prSet/>
      <dgm:spPr/>
      <dgm:t>
        <a:bodyPr/>
        <a:lstStyle/>
        <a:p>
          <a:r>
            <a:rPr lang="en-US" b="1" dirty="0"/>
            <a:t>Team Development</a:t>
          </a:r>
        </a:p>
      </dgm:t>
    </dgm:pt>
    <dgm:pt modelId="{18980A43-20EB-43F1-84D7-C441DECF53FA}" type="parTrans" cxnId="{53B528A2-DB44-4800-A3EE-F4D43ACC28F8}">
      <dgm:prSet/>
      <dgm:spPr/>
      <dgm:t>
        <a:bodyPr/>
        <a:lstStyle/>
        <a:p>
          <a:endParaRPr lang="en-US"/>
        </a:p>
      </dgm:t>
    </dgm:pt>
    <dgm:pt modelId="{76DD98CD-02A3-423F-B9B6-90E5FCD20558}" type="sibTrans" cxnId="{53B528A2-DB44-4800-A3EE-F4D43ACC28F8}">
      <dgm:prSet/>
      <dgm:spPr/>
      <dgm:t>
        <a:bodyPr/>
        <a:lstStyle/>
        <a:p>
          <a:endParaRPr lang="en-US"/>
        </a:p>
      </dgm:t>
    </dgm:pt>
    <dgm:pt modelId="{510A3788-CC03-4E9F-9CAD-206D6B519951}">
      <dgm:prSet/>
      <dgm:spPr/>
      <dgm:t>
        <a:bodyPr/>
        <a:lstStyle/>
        <a:p>
          <a:r>
            <a:rPr lang="en-US" b="1" dirty="0"/>
            <a:t>Department/ Unit/team Level Interventions</a:t>
          </a:r>
        </a:p>
      </dgm:t>
    </dgm:pt>
    <dgm:pt modelId="{11AB1012-6033-4EA2-848A-1CE1EA13208D}" type="parTrans" cxnId="{625AB4FA-8EC1-4B12-A098-529955BCD183}">
      <dgm:prSet/>
      <dgm:spPr/>
      <dgm:t>
        <a:bodyPr/>
        <a:lstStyle/>
        <a:p>
          <a:endParaRPr lang="en-US"/>
        </a:p>
      </dgm:t>
    </dgm:pt>
    <dgm:pt modelId="{126CC228-97F3-4F33-A613-175B0BEB9DAE}" type="sibTrans" cxnId="{625AB4FA-8EC1-4B12-A098-529955BCD183}">
      <dgm:prSet/>
      <dgm:spPr/>
      <dgm:t>
        <a:bodyPr/>
        <a:lstStyle/>
        <a:p>
          <a:endParaRPr lang="en-US"/>
        </a:p>
      </dgm:t>
    </dgm:pt>
    <dgm:pt modelId="{838229A7-F1B3-4394-A9DD-0D93DB25454D}">
      <dgm:prSet/>
      <dgm:spPr/>
      <dgm:t>
        <a:bodyPr/>
        <a:lstStyle/>
        <a:p>
          <a:r>
            <a:rPr lang="en-US" b="1" dirty="0"/>
            <a:t>1:1 Coaching</a:t>
          </a:r>
        </a:p>
      </dgm:t>
    </dgm:pt>
    <dgm:pt modelId="{33D85E46-83C4-4BFD-BAD4-CD936C4919A6}" type="parTrans" cxnId="{4FAB2D5B-FBD6-4180-A3B5-B8BD53E66FD2}">
      <dgm:prSet/>
      <dgm:spPr/>
      <dgm:t>
        <a:bodyPr/>
        <a:lstStyle/>
        <a:p>
          <a:endParaRPr lang="en-US"/>
        </a:p>
      </dgm:t>
    </dgm:pt>
    <dgm:pt modelId="{A9574010-8FB1-460A-90E1-796CD2DA9A3E}" type="sibTrans" cxnId="{4FAB2D5B-FBD6-4180-A3B5-B8BD53E66FD2}">
      <dgm:prSet/>
      <dgm:spPr/>
      <dgm:t>
        <a:bodyPr/>
        <a:lstStyle/>
        <a:p>
          <a:endParaRPr lang="en-US"/>
        </a:p>
      </dgm:t>
    </dgm:pt>
    <dgm:pt modelId="{D2E3ADF0-06E9-49FC-8698-D599956D1125}" type="pres">
      <dgm:prSet presAssocID="{37CAB85A-E0B2-4E47-8D7B-16BCD2CE5E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E7512C-2496-4C55-A6BF-4B4EE2AF84E4}" type="pres">
      <dgm:prSet presAssocID="{B8FAE1FF-0118-4575-8733-BC0DA6F96EEE}" presName="hierRoot1" presStyleCnt="0"/>
      <dgm:spPr/>
    </dgm:pt>
    <dgm:pt modelId="{333CF820-9E04-46FD-A90A-CC40B0B9839F}" type="pres">
      <dgm:prSet presAssocID="{B8FAE1FF-0118-4575-8733-BC0DA6F96EEE}" presName="composite" presStyleCnt="0"/>
      <dgm:spPr/>
    </dgm:pt>
    <dgm:pt modelId="{0B1DD6C8-66BD-4B3E-9398-45B7A472BE72}" type="pres">
      <dgm:prSet presAssocID="{B8FAE1FF-0118-4575-8733-BC0DA6F96EEE}" presName="background" presStyleLbl="node0" presStyleIdx="0" presStyleCnt="1"/>
      <dgm:spPr>
        <a:solidFill>
          <a:schemeClr val="bg1">
            <a:lumMod val="50000"/>
          </a:schemeClr>
        </a:solidFill>
      </dgm:spPr>
    </dgm:pt>
    <dgm:pt modelId="{3127BFB4-DCDA-4EA4-8772-41262827D3A4}" type="pres">
      <dgm:prSet presAssocID="{B8FAE1FF-0118-4575-8733-BC0DA6F96EEE}" presName="text" presStyleLbl="fgAcc0" presStyleIdx="0" presStyleCnt="1">
        <dgm:presLayoutVars>
          <dgm:chPref val="3"/>
        </dgm:presLayoutVars>
      </dgm:prSet>
      <dgm:spPr/>
    </dgm:pt>
    <dgm:pt modelId="{B3CE6819-D8D0-4405-8D9B-C72728DC4C48}" type="pres">
      <dgm:prSet presAssocID="{B8FAE1FF-0118-4575-8733-BC0DA6F96EEE}" presName="hierChild2" presStyleCnt="0"/>
      <dgm:spPr/>
    </dgm:pt>
    <dgm:pt modelId="{F23A471C-4765-40F8-B18C-49553EBE6A08}" type="pres">
      <dgm:prSet presAssocID="{F3AF6499-EEE0-4893-878B-5DCB7E49D648}" presName="Name10" presStyleLbl="parChTrans1D2" presStyleIdx="0" presStyleCnt="3"/>
      <dgm:spPr/>
    </dgm:pt>
    <dgm:pt modelId="{FBB87CFD-D413-42BC-9787-063CE9CF1846}" type="pres">
      <dgm:prSet presAssocID="{190D3549-0116-4D33-8349-BCBC62F2F278}" presName="hierRoot2" presStyleCnt="0"/>
      <dgm:spPr/>
    </dgm:pt>
    <dgm:pt modelId="{58C7606B-1FCD-461A-BE20-199B7C7ADCD3}" type="pres">
      <dgm:prSet presAssocID="{190D3549-0116-4D33-8349-BCBC62F2F278}" presName="composite2" presStyleCnt="0"/>
      <dgm:spPr/>
    </dgm:pt>
    <dgm:pt modelId="{CB4893BF-03CB-44B8-BCF8-F3E13602D7DD}" type="pres">
      <dgm:prSet presAssocID="{190D3549-0116-4D33-8349-BCBC62F2F278}" presName="background2" presStyleLbl="node2" presStyleIdx="0" presStyleCnt="3"/>
      <dgm:spPr/>
    </dgm:pt>
    <dgm:pt modelId="{9B528156-756C-4B78-8EEF-26B9E71BA9CD}" type="pres">
      <dgm:prSet presAssocID="{190D3549-0116-4D33-8349-BCBC62F2F278}" presName="text2" presStyleLbl="fgAcc2" presStyleIdx="0" presStyleCnt="3" custLinFactNeighborY="-3573">
        <dgm:presLayoutVars>
          <dgm:chPref val="3"/>
        </dgm:presLayoutVars>
      </dgm:prSet>
      <dgm:spPr/>
    </dgm:pt>
    <dgm:pt modelId="{A50672A3-2353-4378-8E50-6673A22B145E}" type="pres">
      <dgm:prSet presAssocID="{190D3549-0116-4D33-8349-BCBC62F2F278}" presName="hierChild3" presStyleCnt="0"/>
      <dgm:spPr/>
    </dgm:pt>
    <dgm:pt modelId="{01723B46-B9F5-463F-84A7-5271CEE74BB6}" type="pres">
      <dgm:prSet presAssocID="{57D63EC0-6CA5-49FF-8D52-3F225201E0F4}" presName="Name17" presStyleLbl="parChTrans1D3" presStyleIdx="0" presStyleCnt="7"/>
      <dgm:spPr/>
    </dgm:pt>
    <dgm:pt modelId="{DCB2C035-EE6D-4184-B041-E3080D9B3C58}" type="pres">
      <dgm:prSet presAssocID="{FF66A59E-87D4-4E1E-8A37-5031A688FAF8}" presName="hierRoot3" presStyleCnt="0"/>
      <dgm:spPr/>
    </dgm:pt>
    <dgm:pt modelId="{20774089-5BEC-4538-A13F-3FE8F047CD7E}" type="pres">
      <dgm:prSet presAssocID="{FF66A59E-87D4-4E1E-8A37-5031A688FAF8}" presName="composite3" presStyleCnt="0"/>
      <dgm:spPr/>
    </dgm:pt>
    <dgm:pt modelId="{380579CE-7C85-4C85-B9CE-BAD7DA439FD0}" type="pres">
      <dgm:prSet presAssocID="{FF66A59E-87D4-4E1E-8A37-5031A688FAF8}" presName="background3" presStyleLbl="node3" presStyleIdx="0" presStyleCnt="7"/>
      <dgm:spPr/>
    </dgm:pt>
    <dgm:pt modelId="{0046FC86-DE9E-40B1-B949-4024B3E652C6}" type="pres">
      <dgm:prSet presAssocID="{FF66A59E-87D4-4E1E-8A37-5031A688FAF8}" presName="text3" presStyleLbl="fgAcc3" presStyleIdx="0" presStyleCnt="7" custLinFactNeighborY="-3573">
        <dgm:presLayoutVars>
          <dgm:chPref val="3"/>
        </dgm:presLayoutVars>
      </dgm:prSet>
      <dgm:spPr/>
    </dgm:pt>
    <dgm:pt modelId="{066167CB-93F2-4092-A64A-F8626B47687B}" type="pres">
      <dgm:prSet presAssocID="{FF66A59E-87D4-4E1E-8A37-5031A688FAF8}" presName="hierChild4" presStyleCnt="0"/>
      <dgm:spPr/>
    </dgm:pt>
    <dgm:pt modelId="{9AFB7F2A-DE50-4AFD-8414-5C71115AD3C5}" type="pres">
      <dgm:prSet presAssocID="{6F7136A8-B655-4280-89CD-78887E348F62}" presName="Name17" presStyleLbl="parChTrans1D3" presStyleIdx="1" presStyleCnt="7"/>
      <dgm:spPr/>
    </dgm:pt>
    <dgm:pt modelId="{F8F96E64-02B3-41B2-A9A9-512FF5B48BFA}" type="pres">
      <dgm:prSet presAssocID="{419ED3E4-CADC-40F8-84A6-DC092F3D5E7C}" presName="hierRoot3" presStyleCnt="0"/>
      <dgm:spPr/>
    </dgm:pt>
    <dgm:pt modelId="{F7070180-B91A-4693-B41E-F5DE90C322FE}" type="pres">
      <dgm:prSet presAssocID="{419ED3E4-CADC-40F8-84A6-DC092F3D5E7C}" presName="composite3" presStyleCnt="0"/>
      <dgm:spPr/>
    </dgm:pt>
    <dgm:pt modelId="{502881E0-247C-4D0E-AB93-0BFAF9119A30}" type="pres">
      <dgm:prSet presAssocID="{419ED3E4-CADC-40F8-84A6-DC092F3D5E7C}" presName="background3" presStyleLbl="node3" presStyleIdx="1" presStyleCnt="7"/>
      <dgm:spPr/>
    </dgm:pt>
    <dgm:pt modelId="{8CEDE60A-1904-4106-9A54-06DFC904F880}" type="pres">
      <dgm:prSet presAssocID="{419ED3E4-CADC-40F8-84A6-DC092F3D5E7C}" presName="text3" presStyleLbl="fgAcc3" presStyleIdx="1" presStyleCnt="7" custLinFactNeighborY="-3573">
        <dgm:presLayoutVars>
          <dgm:chPref val="3"/>
        </dgm:presLayoutVars>
      </dgm:prSet>
      <dgm:spPr/>
    </dgm:pt>
    <dgm:pt modelId="{20F8BC13-674D-4403-B537-78FA4CA66C7D}" type="pres">
      <dgm:prSet presAssocID="{419ED3E4-CADC-40F8-84A6-DC092F3D5E7C}" presName="hierChild4" presStyleCnt="0"/>
      <dgm:spPr/>
    </dgm:pt>
    <dgm:pt modelId="{69F51139-5CB9-4363-8C92-AE23E07C5AB9}" type="pres">
      <dgm:prSet presAssocID="{F61E424C-C223-4E56-BDAE-1927043A4529}" presName="Name10" presStyleLbl="parChTrans1D2" presStyleIdx="1" presStyleCnt="3"/>
      <dgm:spPr/>
    </dgm:pt>
    <dgm:pt modelId="{F835D6CA-6D49-4924-A293-AA96BEC25F9D}" type="pres">
      <dgm:prSet presAssocID="{31F09D99-1998-44C5-8B5B-5AEC2480027F}" presName="hierRoot2" presStyleCnt="0"/>
      <dgm:spPr/>
    </dgm:pt>
    <dgm:pt modelId="{6E10E370-E441-419B-AFEE-06635DABB4F7}" type="pres">
      <dgm:prSet presAssocID="{31F09D99-1998-44C5-8B5B-5AEC2480027F}" presName="composite2" presStyleCnt="0"/>
      <dgm:spPr/>
    </dgm:pt>
    <dgm:pt modelId="{A856AB6E-DE47-4902-A489-DB8247B1733D}" type="pres">
      <dgm:prSet presAssocID="{31F09D99-1998-44C5-8B5B-5AEC2480027F}" presName="background2" presStyleLbl="node2" presStyleIdx="1" presStyleCnt="3"/>
      <dgm:spPr>
        <a:solidFill>
          <a:srgbClr val="00B050"/>
        </a:solidFill>
      </dgm:spPr>
    </dgm:pt>
    <dgm:pt modelId="{C6695722-CA75-4BFE-A77D-7ED32BF4C79F}" type="pres">
      <dgm:prSet presAssocID="{31F09D99-1998-44C5-8B5B-5AEC2480027F}" presName="text2" presStyleLbl="fgAcc2" presStyleIdx="1" presStyleCnt="3">
        <dgm:presLayoutVars>
          <dgm:chPref val="3"/>
        </dgm:presLayoutVars>
      </dgm:prSet>
      <dgm:spPr/>
    </dgm:pt>
    <dgm:pt modelId="{C79F8C17-18BA-474F-AE85-1B51EB3DAC0D}" type="pres">
      <dgm:prSet presAssocID="{31F09D99-1998-44C5-8B5B-5AEC2480027F}" presName="hierChild3" presStyleCnt="0"/>
      <dgm:spPr/>
    </dgm:pt>
    <dgm:pt modelId="{80A98825-2307-4D5E-9BD5-C2627351FECE}" type="pres">
      <dgm:prSet presAssocID="{65F242D3-7687-44F6-ADB3-DDEE2CEF69F6}" presName="Name17" presStyleLbl="parChTrans1D3" presStyleIdx="2" presStyleCnt="7"/>
      <dgm:spPr/>
    </dgm:pt>
    <dgm:pt modelId="{38A624DD-29EB-45D3-A711-2D0EBD6675FD}" type="pres">
      <dgm:prSet presAssocID="{742885E3-47CB-45C2-AE87-4DB6450E77BD}" presName="hierRoot3" presStyleCnt="0"/>
      <dgm:spPr/>
    </dgm:pt>
    <dgm:pt modelId="{8E9A6AAD-3173-45D3-AB09-441D15ED4A91}" type="pres">
      <dgm:prSet presAssocID="{742885E3-47CB-45C2-AE87-4DB6450E77BD}" presName="composite3" presStyleCnt="0"/>
      <dgm:spPr/>
    </dgm:pt>
    <dgm:pt modelId="{C9A114F9-E7A6-425D-AB4B-559766BAB66A}" type="pres">
      <dgm:prSet presAssocID="{742885E3-47CB-45C2-AE87-4DB6450E77BD}" presName="background3" presStyleLbl="node3" presStyleIdx="2" presStyleCnt="7"/>
      <dgm:spPr>
        <a:solidFill>
          <a:srgbClr val="00B050"/>
        </a:solidFill>
      </dgm:spPr>
    </dgm:pt>
    <dgm:pt modelId="{E4E95CD7-B80A-4551-89C0-CB2A1C993F37}" type="pres">
      <dgm:prSet presAssocID="{742885E3-47CB-45C2-AE87-4DB6450E77BD}" presName="text3" presStyleLbl="fgAcc3" presStyleIdx="2" presStyleCnt="7">
        <dgm:presLayoutVars>
          <dgm:chPref val="3"/>
        </dgm:presLayoutVars>
      </dgm:prSet>
      <dgm:spPr/>
    </dgm:pt>
    <dgm:pt modelId="{7CC983E2-D470-496D-8246-1BEC4C00B5B4}" type="pres">
      <dgm:prSet presAssocID="{742885E3-47CB-45C2-AE87-4DB6450E77BD}" presName="hierChild4" presStyleCnt="0"/>
      <dgm:spPr/>
    </dgm:pt>
    <dgm:pt modelId="{DBFC6F62-C856-49F1-AF40-23F251709B85}" type="pres">
      <dgm:prSet presAssocID="{162A8493-A335-45B8-93FA-4EEC17F9F016}" presName="Name17" presStyleLbl="parChTrans1D3" presStyleIdx="3" presStyleCnt="7"/>
      <dgm:spPr/>
    </dgm:pt>
    <dgm:pt modelId="{43C05F57-2946-4092-915C-3C371BE0F50B}" type="pres">
      <dgm:prSet presAssocID="{037C8563-8244-4240-BD72-8743DF70D426}" presName="hierRoot3" presStyleCnt="0"/>
      <dgm:spPr/>
    </dgm:pt>
    <dgm:pt modelId="{27138538-A29D-4A8F-B708-5301316A1B9D}" type="pres">
      <dgm:prSet presAssocID="{037C8563-8244-4240-BD72-8743DF70D426}" presName="composite3" presStyleCnt="0"/>
      <dgm:spPr/>
    </dgm:pt>
    <dgm:pt modelId="{CC47C7B4-BE21-4CD9-960C-F2E5105F1540}" type="pres">
      <dgm:prSet presAssocID="{037C8563-8244-4240-BD72-8743DF70D426}" presName="background3" presStyleLbl="node3" presStyleIdx="3" presStyleCnt="7"/>
      <dgm:spPr>
        <a:solidFill>
          <a:srgbClr val="00B050"/>
        </a:solidFill>
      </dgm:spPr>
    </dgm:pt>
    <dgm:pt modelId="{ECE073EF-11FB-4B13-8193-2CC6F351E98A}" type="pres">
      <dgm:prSet presAssocID="{037C8563-8244-4240-BD72-8743DF70D426}" presName="text3" presStyleLbl="fgAcc3" presStyleIdx="3" presStyleCnt="7">
        <dgm:presLayoutVars>
          <dgm:chPref val="3"/>
        </dgm:presLayoutVars>
      </dgm:prSet>
      <dgm:spPr/>
    </dgm:pt>
    <dgm:pt modelId="{935DE71C-F609-4F90-A769-B80EE6828AE4}" type="pres">
      <dgm:prSet presAssocID="{037C8563-8244-4240-BD72-8743DF70D426}" presName="hierChild4" presStyleCnt="0"/>
      <dgm:spPr/>
    </dgm:pt>
    <dgm:pt modelId="{A512D837-6A6D-4C86-98E9-34B19AB3A5A2}" type="pres">
      <dgm:prSet presAssocID="{18980A43-20EB-43F1-84D7-C441DECF53FA}" presName="Name17" presStyleLbl="parChTrans1D3" presStyleIdx="4" presStyleCnt="7"/>
      <dgm:spPr/>
    </dgm:pt>
    <dgm:pt modelId="{5B888B90-53B0-4EC9-AF51-04A7C3FAA642}" type="pres">
      <dgm:prSet presAssocID="{F6DCEB1C-8626-4EA1-8DB1-B7A5B0888F3E}" presName="hierRoot3" presStyleCnt="0"/>
      <dgm:spPr/>
    </dgm:pt>
    <dgm:pt modelId="{012E5A20-BC22-4667-86B5-103E7F06DCC1}" type="pres">
      <dgm:prSet presAssocID="{F6DCEB1C-8626-4EA1-8DB1-B7A5B0888F3E}" presName="composite3" presStyleCnt="0"/>
      <dgm:spPr/>
    </dgm:pt>
    <dgm:pt modelId="{3E05ACC8-C44F-4A53-B3FF-8064EB263C82}" type="pres">
      <dgm:prSet presAssocID="{F6DCEB1C-8626-4EA1-8DB1-B7A5B0888F3E}" presName="background3" presStyleLbl="node3" presStyleIdx="4" presStyleCnt="7"/>
      <dgm:spPr>
        <a:solidFill>
          <a:srgbClr val="00B050"/>
        </a:solidFill>
      </dgm:spPr>
    </dgm:pt>
    <dgm:pt modelId="{F9DEA075-39F8-499C-9838-9FFEADE4F939}" type="pres">
      <dgm:prSet presAssocID="{F6DCEB1C-8626-4EA1-8DB1-B7A5B0888F3E}" presName="text3" presStyleLbl="fgAcc3" presStyleIdx="4" presStyleCnt="7">
        <dgm:presLayoutVars>
          <dgm:chPref val="3"/>
        </dgm:presLayoutVars>
      </dgm:prSet>
      <dgm:spPr/>
    </dgm:pt>
    <dgm:pt modelId="{FC9135B7-B091-488B-B2F9-AA812B7384D6}" type="pres">
      <dgm:prSet presAssocID="{F6DCEB1C-8626-4EA1-8DB1-B7A5B0888F3E}" presName="hierChild4" presStyleCnt="0"/>
      <dgm:spPr/>
    </dgm:pt>
    <dgm:pt modelId="{42B6154D-3E2F-4514-BE69-F81FD2691806}" type="pres">
      <dgm:prSet presAssocID="{17DCBE54-66C1-44BD-A6F7-B63B5DAF1F5C}" presName="Name10" presStyleLbl="parChTrans1D2" presStyleIdx="2" presStyleCnt="3"/>
      <dgm:spPr/>
    </dgm:pt>
    <dgm:pt modelId="{95B2C45D-BF49-4358-A73A-E0D12C14BF16}" type="pres">
      <dgm:prSet presAssocID="{425CE187-4E92-42A6-9DAA-FE69831F2489}" presName="hierRoot2" presStyleCnt="0"/>
      <dgm:spPr/>
    </dgm:pt>
    <dgm:pt modelId="{E08A5A10-DE1E-4E4A-A3BA-CC1349D9DF7F}" type="pres">
      <dgm:prSet presAssocID="{425CE187-4E92-42A6-9DAA-FE69831F2489}" presName="composite2" presStyleCnt="0"/>
      <dgm:spPr/>
    </dgm:pt>
    <dgm:pt modelId="{396CBDB9-7FB9-4161-B523-B7D76DF9C420}" type="pres">
      <dgm:prSet presAssocID="{425CE187-4E92-42A6-9DAA-FE69831F2489}" presName="background2" presStyleLbl="node2" presStyleIdx="2" presStyleCnt="3"/>
      <dgm:spPr>
        <a:solidFill>
          <a:srgbClr val="FFFF00"/>
        </a:solidFill>
      </dgm:spPr>
    </dgm:pt>
    <dgm:pt modelId="{D44CD2D6-A66D-4E13-8D35-C414DF712352}" type="pres">
      <dgm:prSet presAssocID="{425CE187-4E92-42A6-9DAA-FE69831F2489}" presName="text2" presStyleLbl="fgAcc2" presStyleIdx="2" presStyleCnt="3">
        <dgm:presLayoutVars>
          <dgm:chPref val="3"/>
        </dgm:presLayoutVars>
      </dgm:prSet>
      <dgm:spPr/>
    </dgm:pt>
    <dgm:pt modelId="{FB7438F6-2AD4-4A87-9767-2FE4B8855B9B}" type="pres">
      <dgm:prSet presAssocID="{425CE187-4E92-42A6-9DAA-FE69831F2489}" presName="hierChild3" presStyleCnt="0"/>
      <dgm:spPr/>
    </dgm:pt>
    <dgm:pt modelId="{29F778ED-D582-4245-B3C1-1B2254899AD1}" type="pres">
      <dgm:prSet presAssocID="{11AB1012-6033-4EA2-848A-1CE1EA13208D}" presName="Name17" presStyleLbl="parChTrans1D3" presStyleIdx="5" presStyleCnt="7"/>
      <dgm:spPr/>
    </dgm:pt>
    <dgm:pt modelId="{CBC1A72F-99FC-44DC-A613-ADA0C3CF289F}" type="pres">
      <dgm:prSet presAssocID="{510A3788-CC03-4E9F-9CAD-206D6B519951}" presName="hierRoot3" presStyleCnt="0"/>
      <dgm:spPr/>
    </dgm:pt>
    <dgm:pt modelId="{18A1A815-AF03-4F42-AA95-A42A59D4E854}" type="pres">
      <dgm:prSet presAssocID="{510A3788-CC03-4E9F-9CAD-206D6B519951}" presName="composite3" presStyleCnt="0"/>
      <dgm:spPr/>
    </dgm:pt>
    <dgm:pt modelId="{E665DD4E-2FA7-462B-93BB-715452D7832E}" type="pres">
      <dgm:prSet presAssocID="{510A3788-CC03-4E9F-9CAD-206D6B519951}" presName="background3" presStyleLbl="node3" presStyleIdx="5" presStyleCnt="7"/>
      <dgm:spPr>
        <a:solidFill>
          <a:srgbClr val="FFFF00"/>
        </a:solidFill>
      </dgm:spPr>
    </dgm:pt>
    <dgm:pt modelId="{B6722EB7-FF2A-406E-BDB7-153118CF7CED}" type="pres">
      <dgm:prSet presAssocID="{510A3788-CC03-4E9F-9CAD-206D6B519951}" presName="text3" presStyleLbl="fgAcc3" presStyleIdx="5" presStyleCnt="7">
        <dgm:presLayoutVars>
          <dgm:chPref val="3"/>
        </dgm:presLayoutVars>
      </dgm:prSet>
      <dgm:spPr/>
    </dgm:pt>
    <dgm:pt modelId="{02C3F1DB-5F5D-428A-B7C8-0F7AD640EC78}" type="pres">
      <dgm:prSet presAssocID="{510A3788-CC03-4E9F-9CAD-206D6B519951}" presName="hierChild4" presStyleCnt="0"/>
      <dgm:spPr/>
    </dgm:pt>
    <dgm:pt modelId="{26E95C5E-9D1C-46B5-996F-F6EEE1B51CE4}" type="pres">
      <dgm:prSet presAssocID="{33D85E46-83C4-4BFD-BAD4-CD936C4919A6}" presName="Name17" presStyleLbl="parChTrans1D3" presStyleIdx="6" presStyleCnt="7"/>
      <dgm:spPr/>
    </dgm:pt>
    <dgm:pt modelId="{0494B9C9-4D64-4F4F-9BBF-B61E4428B4D8}" type="pres">
      <dgm:prSet presAssocID="{838229A7-F1B3-4394-A9DD-0D93DB25454D}" presName="hierRoot3" presStyleCnt="0"/>
      <dgm:spPr/>
    </dgm:pt>
    <dgm:pt modelId="{21E198BB-7797-4DA9-8D93-C98181695AFF}" type="pres">
      <dgm:prSet presAssocID="{838229A7-F1B3-4394-A9DD-0D93DB25454D}" presName="composite3" presStyleCnt="0"/>
      <dgm:spPr/>
    </dgm:pt>
    <dgm:pt modelId="{C41C8336-EEE2-4ADB-AD60-8A01BEB72993}" type="pres">
      <dgm:prSet presAssocID="{838229A7-F1B3-4394-A9DD-0D93DB25454D}" presName="background3" presStyleLbl="node3" presStyleIdx="6" presStyleCnt="7"/>
      <dgm:spPr>
        <a:solidFill>
          <a:srgbClr val="FFFF00"/>
        </a:solidFill>
      </dgm:spPr>
    </dgm:pt>
    <dgm:pt modelId="{C93B5ECA-FCE1-4AE3-B791-D8E5187FF5AC}" type="pres">
      <dgm:prSet presAssocID="{838229A7-F1B3-4394-A9DD-0D93DB25454D}" presName="text3" presStyleLbl="fgAcc3" presStyleIdx="6" presStyleCnt="7">
        <dgm:presLayoutVars>
          <dgm:chPref val="3"/>
        </dgm:presLayoutVars>
      </dgm:prSet>
      <dgm:spPr/>
    </dgm:pt>
    <dgm:pt modelId="{636F08C1-0F61-444C-B610-AE08E9E8D1E6}" type="pres">
      <dgm:prSet presAssocID="{838229A7-F1B3-4394-A9DD-0D93DB25454D}" presName="hierChild4" presStyleCnt="0"/>
      <dgm:spPr/>
    </dgm:pt>
  </dgm:ptLst>
  <dgm:cxnLst>
    <dgm:cxn modelId="{ADB57C03-024F-4DEA-B86F-4D57DEB17C01}" type="presOf" srcId="{F61E424C-C223-4E56-BDAE-1927043A4529}" destId="{69F51139-5CB9-4363-8C92-AE23E07C5AB9}" srcOrd="0" destOrd="0" presId="urn:microsoft.com/office/officeart/2005/8/layout/hierarchy1"/>
    <dgm:cxn modelId="{4A045205-FC0D-4597-9BC5-6AF7F0B5FAEF}" type="presOf" srcId="{838229A7-F1B3-4394-A9DD-0D93DB25454D}" destId="{C93B5ECA-FCE1-4AE3-B791-D8E5187FF5AC}" srcOrd="0" destOrd="0" presId="urn:microsoft.com/office/officeart/2005/8/layout/hierarchy1"/>
    <dgm:cxn modelId="{27329605-3539-45A1-AD01-3AB3779968ED}" type="presOf" srcId="{33D85E46-83C4-4BFD-BAD4-CD936C4919A6}" destId="{26E95C5E-9D1C-46B5-996F-F6EEE1B51CE4}" srcOrd="0" destOrd="0" presId="urn:microsoft.com/office/officeart/2005/8/layout/hierarchy1"/>
    <dgm:cxn modelId="{D9124407-5C3C-472D-9E1D-DA25EE7056B5}" type="presOf" srcId="{31F09D99-1998-44C5-8B5B-5AEC2480027F}" destId="{C6695722-CA75-4BFE-A77D-7ED32BF4C79F}" srcOrd="0" destOrd="0" presId="urn:microsoft.com/office/officeart/2005/8/layout/hierarchy1"/>
    <dgm:cxn modelId="{5AF4200B-C05F-4580-96B2-2BF564C9857B}" type="presOf" srcId="{037C8563-8244-4240-BD72-8743DF70D426}" destId="{ECE073EF-11FB-4B13-8193-2CC6F351E98A}" srcOrd="0" destOrd="0" presId="urn:microsoft.com/office/officeart/2005/8/layout/hierarchy1"/>
    <dgm:cxn modelId="{6A782312-1162-44C4-B426-9696A6066D53}" srcId="{B8FAE1FF-0118-4575-8733-BC0DA6F96EEE}" destId="{31F09D99-1998-44C5-8B5B-5AEC2480027F}" srcOrd="1" destOrd="0" parTransId="{F61E424C-C223-4E56-BDAE-1927043A4529}" sibTransId="{736B72D6-86FF-4022-81BF-5D2875580FCE}"/>
    <dgm:cxn modelId="{6077381C-CFD6-45F6-98C2-56F597BA0FA6}" type="presOf" srcId="{F6DCEB1C-8626-4EA1-8DB1-B7A5B0888F3E}" destId="{F9DEA075-39F8-499C-9838-9FFEADE4F939}" srcOrd="0" destOrd="0" presId="urn:microsoft.com/office/officeart/2005/8/layout/hierarchy1"/>
    <dgm:cxn modelId="{F62B0821-7641-4B7F-A6DF-044435C17353}" type="presOf" srcId="{37CAB85A-E0B2-4E47-8D7B-16BCD2CE5E96}" destId="{D2E3ADF0-06E9-49FC-8698-D599956D1125}" srcOrd="0" destOrd="0" presId="urn:microsoft.com/office/officeart/2005/8/layout/hierarchy1"/>
    <dgm:cxn modelId="{D61CEF30-48F1-4546-B494-B941A1423AFF}" type="presOf" srcId="{FF66A59E-87D4-4E1E-8A37-5031A688FAF8}" destId="{0046FC86-DE9E-40B1-B949-4024B3E652C6}" srcOrd="0" destOrd="0" presId="urn:microsoft.com/office/officeart/2005/8/layout/hierarchy1"/>
    <dgm:cxn modelId="{EED9E43A-5B39-4B09-B22C-F535264E5B61}" type="presOf" srcId="{11AB1012-6033-4EA2-848A-1CE1EA13208D}" destId="{29F778ED-D582-4245-B3C1-1B2254899AD1}" srcOrd="0" destOrd="0" presId="urn:microsoft.com/office/officeart/2005/8/layout/hierarchy1"/>
    <dgm:cxn modelId="{F02A363D-65E1-43C9-AF6B-8D2A1F781364}" srcId="{190D3549-0116-4D33-8349-BCBC62F2F278}" destId="{FF66A59E-87D4-4E1E-8A37-5031A688FAF8}" srcOrd="0" destOrd="0" parTransId="{57D63EC0-6CA5-49FF-8D52-3F225201E0F4}" sibTransId="{3DEE6C3C-FA0E-4B7B-BD9F-11F3AAD03D8E}"/>
    <dgm:cxn modelId="{CB5EBA3D-0FA0-4757-9EEC-C77ACC1A1BF1}" srcId="{B8FAE1FF-0118-4575-8733-BC0DA6F96EEE}" destId="{425CE187-4E92-42A6-9DAA-FE69831F2489}" srcOrd="2" destOrd="0" parTransId="{17DCBE54-66C1-44BD-A6F7-B63B5DAF1F5C}" sibTransId="{557586CF-E8B0-4A0C-89D3-BD8A7116A529}"/>
    <dgm:cxn modelId="{4FAB2D5B-FBD6-4180-A3B5-B8BD53E66FD2}" srcId="{425CE187-4E92-42A6-9DAA-FE69831F2489}" destId="{838229A7-F1B3-4394-A9DD-0D93DB25454D}" srcOrd="1" destOrd="0" parTransId="{33D85E46-83C4-4BFD-BAD4-CD936C4919A6}" sibTransId="{A9574010-8FB1-460A-90E1-796CD2DA9A3E}"/>
    <dgm:cxn modelId="{7231255E-0057-4A80-8A4B-EC14D4A762C9}" srcId="{190D3549-0116-4D33-8349-BCBC62F2F278}" destId="{419ED3E4-CADC-40F8-84A6-DC092F3D5E7C}" srcOrd="1" destOrd="0" parTransId="{6F7136A8-B655-4280-89CD-78887E348F62}" sibTransId="{72800373-9972-470D-8D6E-EC25E481008E}"/>
    <dgm:cxn modelId="{7A26995F-73E1-4922-A759-56CEC458BB3B}" type="presOf" srcId="{190D3549-0116-4D33-8349-BCBC62F2F278}" destId="{9B528156-756C-4B78-8EEF-26B9E71BA9CD}" srcOrd="0" destOrd="0" presId="urn:microsoft.com/office/officeart/2005/8/layout/hierarchy1"/>
    <dgm:cxn modelId="{B2058D43-9657-458D-BCFC-012E18C6207B}" type="presOf" srcId="{425CE187-4E92-42A6-9DAA-FE69831F2489}" destId="{D44CD2D6-A66D-4E13-8D35-C414DF712352}" srcOrd="0" destOrd="0" presId="urn:microsoft.com/office/officeart/2005/8/layout/hierarchy1"/>
    <dgm:cxn modelId="{E540CA68-9312-4D05-B437-98D4900EF8CF}" srcId="{31F09D99-1998-44C5-8B5B-5AEC2480027F}" destId="{742885E3-47CB-45C2-AE87-4DB6450E77BD}" srcOrd="0" destOrd="0" parTransId="{65F242D3-7687-44F6-ADB3-DDEE2CEF69F6}" sibTransId="{1804C3FB-844E-4132-9A27-9DE9C02D6536}"/>
    <dgm:cxn modelId="{64CC6B75-C526-4BB0-8880-194B71C8A4D8}" type="presOf" srcId="{B8FAE1FF-0118-4575-8733-BC0DA6F96EEE}" destId="{3127BFB4-DCDA-4EA4-8772-41262827D3A4}" srcOrd="0" destOrd="0" presId="urn:microsoft.com/office/officeart/2005/8/layout/hierarchy1"/>
    <dgm:cxn modelId="{EA2ECF58-344E-42F6-93A6-AE84A4E2B7AD}" type="presOf" srcId="{17DCBE54-66C1-44BD-A6F7-B63B5DAF1F5C}" destId="{42B6154D-3E2F-4514-BE69-F81FD2691806}" srcOrd="0" destOrd="0" presId="urn:microsoft.com/office/officeart/2005/8/layout/hierarchy1"/>
    <dgm:cxn modelId="{FA28258B-0651-437E-A417-92584F69FEBD}" type="presOf" srcId="{6F7136A8-B655-4280-89CD-78887E348F62}" destId="{9AFB7F2A-DE50-4AFD-8414-5C71115AD3C5}" srcOrd="0" destOrd="0" presId="urn:microsoft.com/office/officeart/2005/8/layout/hierarchy1"/>
    <dgm:cxn modelId="{A4A8AA91-A4E3-4CA1-A27A-5B65D5643A2E}" srcId="{31F09D99-1998-44C5-8B5B-5AEC2480027F}" destId="{037C8563-8244-4240-BD72-8743DF70D426}" srcOrd="1" destOrd="0" parTransId="{162A8493-A335-45B8-93FA-4EEC17F9F016}" sibTransId="{35E082AB-1E3E-49E2-B9B8-1DFE38B95DC4}"/>
    <dgm:cxn modelId="{53B528A2-DB44-4800-A3EE-F4D43ACC28F8}" srcId="{31F09D99-1998-44C5-8B5B-5AEC2480027F}" destId="{F6DCEB1C-8626-4EA1-8DB1-B7A5B0888F3E}" srcOrd="2" destOrd="0" parTransId="{18980A43-20EB-43F1-84D7-C441DECF53FA}" sibTransId="{76DD98CD-02A3-423F-B9B6-90E5FCD20558}"/>
    <dgm:cxn modelId="{FAF322AA-9403-495B-AB2C-68EBAB44A7F0}" srcId="{37CAB85A-E0B2-4E47-8D7B-16BCD2CE5E96}" destId="{B8FAE1FF-0118-4575-8733-BC0DA6F96EEE}" srcOrd="0" destOrd="0" parTransId="{57A0E133-7FA9-4BA3-A9A6-7AE45719A487}" sibTransId="{A0E2A936-D94D-495E-A73D-7D855E1D2FFA}"/>
    <dgm:cxn modelId="{AC2236B1-5FEE-49AB-AC89-8C5362B676FE}" type="presOf" srcId="{510A3788-CC03-4E9F-9CAD-206D6B519951}" destId="{B6722EB7-FF2A-406E-BDB7-153118CF7CED}" srcOrd="0" destOrd="0" presId="urn:microsoft.com/office/officeart/2005/8/layout/hierarchy1"/>
    <dgm:cxn modelId="{9837EAB4-D4A1-42F2-9E3A-BFD5F6E8D5B1}" type="presOf" srcId="{57D63EC0-6CA5-49FF-8D52-3F225201E0F4}" destId="{01723B46-B9F5-463F-84A7-5271CEE74BB6}" srcOrd="0" destOrd="0" presId="urn:microsoft.com/office/officeart/2005/8/layout/hierarchy1"/>
    <dgm:cxn modelId="{4454D7C1-25DE-4F50-99B6-46CC001AF296}" type="presOf" srcId="{162A8493-A335-45B8-93FA-4EEC17F9F016}" destId="{DBFC6F62-C856-49F1-AF40-23F251709B85}" srcOrd="0" destOrd="0" presId="urn:microsoft.com/office/officeart/2005/8/layout/hierarchy1"/>
    <dgm:cxn modelId="{A9B227C3-19FC-4AEC-B991-E235F20274FF}" type="presOf" srcId="{419ED3E4-CADC-40F8-84A6-DC092F3D5E7C}" destId="{8CEDE60A-1904-4106-9A54-06DFC904F880}" srcOrd="0" destOrd="0" presId="urn:microsoft.com/office/officeart/2005/8/layout/hierarchy1"/>
    <dgm:cxn modelId="{F10C07CB-2CA4-4D20-A836-532E19F65B34}" type="presOf" srcId="{742885E3-47CB-45C2-AE87-4DB6450E77BD}" destId="{E4E95CD7-B80A-4551-89C0-CB2A1C993F37}" srcOrd="0" destOrd="0" presId="urn:microsoft.com/office/officeart/2005/8/layout/hierarchy1"/>
    <dgm:cxn modelId="{1E0705D8-295B-4938-9E77-693C31AFEF7D}" type="presOf" srcId="{F3AF6499-EEE0-4893-878B-5DCB7E49D648}" destId="{F23A471C-4765-40F8-B18C-49553EBE6A08}" srcOrd="0" destOrd="0" presId="urn:microsoft.com/office/officeart/2005/8/layout/hierarchy1"/>
    <dgm:cxn modelId="{413C8BEB-6386-4001-B073-0D11BFD1F3EC}" type="presOf" srcId="{18980A43-20EB-43F1-84D7-C441DECF53FA}" destId="{A512D837-6A6D-4C86-98E9-34B19AB3A5A2}" srcOrd="0" destOrd="0" presId="urn:microsoft.com/office/officeart/2005/8/layout/hierarchy1"/>
    <dgm:cxn modelId="{E0199EEC-D7BF-41E9-8180-96F7766E9315}" srcId="{B8FAE1FF-0118-4575-8733-BC0DA6F96EEE}" destId="{190D3549-0116-4D33-8349-BCBC62F2F278}" srcOrd="0" destOrd="0" parTransId="{F3AF6499-EEE0-4893-878B-5DCB7E49D648}" sibTransId="{4BBBC848-BC11-492B-A885-47FFF6BE2CFD}"/>
    <dgm:cxn modelId="{2E40E0F7-DD1D-47BF-B5AE-AE5E5E8149EB}" type="presOf" srcId="{65F242D3-7687-44F6-ADB3-DDEE2CEF69F6}" destId="{80A98825-2307-4D5E-9BD5-C2627351FECE}" srcOrd="0" destOrd="0" presId="urn:microsoft.com/office/officeart/2005/8/layout/hierarchy1"/>
    <dgm:cxn modelId="{625AB4FA-8EC1-4B12-A098-529955BCD183}" srcId="{425CE187-4E92-42A6-9DAA-FE69831F2489}" destId="{510A3788-CC03-4E9F-9CAD-206D6B519951}" srcOrd="0" destOrd="0" parTransId="{11AB1012-6033-4EA2-848A-1CE1EA13208D}" sibTransId="{126CC228-97F3-4F33-A613-175B0BEB9DAE}"/>
    <dgm:cxn modelId="{EF13AC34-5C64-4B17-BA44-A2972AF133FD}" type="presParOf" srcId="{D2E3ADF0-06E9-49FC-8698-D599956D1125}" destId="{46E7512C-2496-4C55-A6BF-4B4EE2AF84E4}" srcOrd="0" destOrd="0" presId="urn:microsoft.com/office/officeart/2005/8/layout/hierarchy1"/>
    <dgm:cxn modelId="{2CBF9316-8555-401B-836E-88696EECE1CB}" type="presParOf" srcId="{46E7512C-2496-4C55-A6BF-4B4EE2AF84E4}" destId="{333CF820-9E04-46FD-A90A-CC40B0B9839F}" srcOrd="0" destOrd="0" presId="urn:microsoft.com/office/officeart/2005/8/layout/hierarchy1"/>
    <dgm:cxn modelId="{15CBEFE6-926F-4685-A3F1-2A0CC785E204}" type="presParOf" srcId="{333CF820-9E04-46FD-A90A-CC40B0B9839F}" destId="{0B1DD6C8-66BD-4B3E-9398-45B7A472BE72}" srcOrd="0" destOrd="0" presId="urn:microsoft.com/office/officeart/2005/8/layout/hierarchy1"/>
    <dgm:cxn modelId="{6D8CD0F1-9CFA-45E3-803E-94261D13BBD1}" type="presParOf" srcId="{333CF820-9E04-46FD-A90A-CC40B0B9839F}" destId="{3127BFB4-DCDA-4EA4-8772-41262827D3A4}" srcOrd="1" destOrd="0" presId="urn:microsoft.com/office/officeart/2005/8/layout/hierarchy1"/>
    <dgm:cxn modelId="{E11677D7-179E-4BEF-AD29-C8BF44733021}" type="presParOf" srcId="{46E7512C-2496-4C55-A6BF-4B4EE2AF84E4}" destId="{B3CE6819-D8D0-4405-8D9B-C72728DC4C48}" srcOrd="1" destOrd="0" presId="urn:microsoft.com/office/officeart/2005/8/layout/hierarchy1"/>
    <dgm:cxn modelId="{73975EAF-31A0-4984-8751-883699E62E2C}" type="presParOf" srcId="{B3CE6819-D8D0-4405-8D9B-C72728DC4C48}" destId="{F23A471C-4765-40F8-B18C-49553EBE6A08}" srcOrd="0" destOrd="0" presId="urn:microsoft.com/office/officeart/2005/8/layout/hierarchy1"/>
    <dgm:cxn modelId="{DFF67C2F-036E-45B7-B48C-4F35E01FEDBB}" type="presParOf" srcId="{B3CE6819-D8D0-4405-8D9B-C72728DC4C48}" destId="{FBB87CFD-D413-42BC-9787-063CE9CF1846}" srcOrd="1" destOrd="0" presId="urn:microsoft.com/office/officeart/2005/8/layout/hierarchy1"/>
    <dgm:cxn modelId="{3E26EAA3-98F6-4EE7-BFE9-A4F3FA2508A7}" type="presParOf" srcId="{FBB87CFD-D413-42BC-9787-063CE9CF1846}" destId="{58C7606B-1FCD-461A-BE20-199B7C7ADCD3}" srcOrd="0" destOrd="0" presId="urn:microsoft.com/office/officeart/2005/8/layout/hierarchy1"/>
    <dgm:cxn modelId="{A89A50A3-2344-4CD2-9312-7575055B37D9}" type="presParOf" srcId="{58C7606B-1FCD-461A-BE20-199B7C7ADCD3}" destId="{CB4893BF-03CB-44B8-BCF8-F3E13602D7DD}" srcOrd="0" destOrd="0" presId="urn:microsoft.com/office/officeart/2005/8/layout/hierarchy1"/>
    <dgm:cxn modelId="{9C9E2F0C-4680-491E-BEC5-D6EB079720E1}" type="presParOf" srcId="{58C7606B-1FCD-461A-BE20-199B7C7ADCD3}" destId="{9B528156-756C-4B78-8EEF-26B9E71BA9CD}" srcOrd="1" destOrd="0" presId="urn:microsoft.com/office/officeart/2005/8/layout/hierarchy1"/>
    <dgm:cxn modelId="{DD8C2406-793B-4F46-AD5A-1061DB9FE4D4}" type="presParOf" srcId="{FBB87CFD-D413-42BC-9787-063CE9CF1846}" destId="{A50672A3-2353-4378-8E50-6673A22B145E}" srcOrd="1" destOrd="0" presId="urn:microsoft.com/office/officeart/2005/8/layout/hierarchy1"/>
    <dgm:cxn modelId="{9624853F-A030-4695-AE01-4342262B2D5D}" type="presParOf" srcId="{A50672A3-2353-4378-8E50-6673A22B145E}" destId="{01723B46-B9F5-463F-84A7-5271CEE74BB6}" srcOrd="0" destOrd="0" presId="urn:microsoft.com/office/officeart/2005/8/layout/hierarchy1"/>
    <dgm:cxn modelId="{1E8D8976-9EED-4B08-A57A-3874562D6DDF}" type="presParOf" srcId="{A50672A3-2353-4378-8E50-6673A22B145E}" destId="{DCB2C035-EE6D-4184-B041-E3080D9B3C58}" srcOrd="1" destOrd="0" presId="urn:microsoft.com/office/officeart/2005/8/layout/hierarchy1"/>
    <dgm:cxn modelId="{D5B84321-D6FF-4F87-A0EE-B4AB6F9086BE}" type="presParOf" srcId="{DCB2C035-EE6D-4184-B041-E3080D9B3C58}" destId="{20774089-5BEC-4538-A13F-3FE8F047CD7E}" srcOrd="0" destOrd="0" presId="urn:microsoft.com/office/officeart/2005/8/layout/hierarchy1"/>
    <dgm:cxn modelId="{F3D5C4B2-908F-4C3E-A861-B65696D88434}" type="presParOf" srcId="{20774089-5BEC-4538-A13F-3FE8F047CD7E}" destId="{380579CE-7C85-4C85-B9CE-BAD7DA439FD0}" srcOrd="0" destOrd="0" presId="urn:microsoft.com/office/officeart/2005/8/layout/hierarchy1"/>
    <dgm:cxn modelId="{EB215B8A-3851-4157-B421-5E02B4349025}" type="presParOf" srcId="{20774089-5BEC-4538-A13F-3FE8F047CD7E}" destId="{0046FC86-DE9E-40B1-B949-4024B3E652C6}" srcOrd="1" destOrd="0" presId="urn:microsoft.com/office/officeart/2005/8/layout/hierarchy1"/>
    <dgm:cxn modelId="{79D25136-F573-43CE-985B-5B61BE49A765}" type="presParOf" srcId="{DCB2C035-EE6D-4184-B041-E3080D9B3C58}" destId="{066167CB-93F2-4092-A64A-F8626B47687B}" srcOrd="1" destOrd="0" presId="urn:microsoft.com/office/officeart/2005/8/layout/hierarchy1"/>
    <dgm:cxn modelId="{8CE5AEF3-0D64-473F-A3E7-BFE48ED629CA}" type="presParOf" srcId="{A50672A3-2353-4378-8E50-6673A22B145E}" destId="{9AFB7F2A-DE50-4AFD-8414-5C71115AD3C5}" srcOrd="2" destOrd="0" presId="urn:microsoft.com/office/officeart/2005/8/layout/hierarchy1"/>
    <dgm:cxn modelId="{0ABEF4C7-AE5F-43B4-B3FB-34AF77F5A438}" type="presParOf" srcId="{A50672A3-2353-4378-8E50-6673A22B145E}" destId="{F8F96E64-02B3-41B2-A9A9-512FF5B48BFA}" srcOrd="3" destOrd="0" presId="urn:microsoft.com/office/officeart/2005/8/layout/hierarchy1"/>
    <dgm:cxn modelId="{AA2144E3-585C-45D4-9806-2DA4690C58C1}" type="presParOf" srcId="{F8F96E64-02B3-41B2-A9A9-512FF5B48BFA}" destId="{F7070180-B91A-4693-B41E-F5DE90C322FE}" srcOrd="0" destOrd="0" presId="urn:microsoft.com/office/officeart/2005/8/layout/hierarchy1"/>
    <dgm:cxn modelId="{2FE45E40-17A0-43EC-96A7-4382651F8090}" type="presParOf" srcId="{F7070180-B91A-4693-B41E-F5DE90C322FE}" destId="{502881E0-247C-4D0E-AB93-0BFAF9119A30}" srcOrd="0" destOrd="0" presId="urn:microsoft.com/office/officeart/2005/8/layout/hierarchy1"/>
    <dgm:cxn modelId="{69B8BE60-0273-4A01-BFBB-B4B61969CF36}" type="presParOf" srcId="{F7070180-B91A-4693-B41E-F5DE90C322FE}" destId="{8CEDE60A-1904-4106-9A54-06DFC904F880}" srcOrd="1" destOrd="0" presId="urn:microsoft.com/office/officeart/2005/8/layout/hierarchy1"/>
    <dgm:cxn modelId="{FAC77661-ABA7-4258-89D3-7F1479914B79}" type="presParOf" srcId="{F8F96E64-02B3-41B2-A9A9-512FF5B48BFA}" destId="{20F8BC13-674D-4403-B537-78FA4CA66C7D}" srcOrd="1" destOrd="0" presId="urn:microsoft.com/office/officeart/2005/8/layout/hierarchy1"/>
    <dgm:cxn modelId="{252D3F4D-0901-4148-94F1-776E4F5DBAB3}" type="presParOf" srcId="{B3CE6819-D8D0-4405-8D9B-C72728DC4C48}" destId="{69F51139-5CB9-4363-8C92-AE23E07C5AB9}" srcOrd="2" destOrd="0" presId="urn:microsoft.com/office/officeart/2005/8/layout/hierarchy1"/>
    <dgm:cxn modelId="{E66D2C58-AD3A-40FE-A562-347DF7D6CC42}" type="presParOf" srcId="{B3CE6819-D8D0-4405-8D9B-C72728DC4C48}" destId="{F835D6CA-6D49-4924-A293-AA96BEC25F9D}" srcOrd="3" destOrd="0" presId="urn:microsoft.com/office/officeart/2005/8/layout/hierarchy1"/>
    <dgm:cxn modelId="{5666F39A-A960-494F-9057-D76FE6772760}" type="presParOf" srcId="{F835D6CA-6D49-4924-A293-AA96BEC25F9D}" destId="{6E10E370-E441-419B-AFEE-06635DABB4F7}" srcOrd="0" destOrd="0" presId="urn:microsoft.com/office/officeart/2005/8/layout/hierarchy1"/>
    <dgm:cxn modelId="{7DC0872A-D5C7-4149-B8A3-5731161C6FE4}" type="presParOf" srcId="{6E10E370-E441-419B-AFEE-06635DABB4F7}" destId="{A856AB6E-DE47-4902-A489-DB8247B1733D}" srcOrd="0" destOrd="0" presId="urn:microsoft.com/office/officeart/2005/8/layout/hierarchy1"/>
    <dgm:cxn modelId="{4FB3A6EF-BACA-4641-9570-72AF5C479EE7}" type="presParOf" srcId="{6E10E370-E441-419B-AFEE-06635DABB4F7}" destId="{C6695722-CA75-4BFE-A77D-7ED32BF4C79F}" srcOrd="1" destOrd="0" presId="urn:microsoft.com/office/officeart/2005/8/layout/hierarchy1"/>
    <dgm:cxn modelId="{58BE532E-7079-4480-823F-2F21C7969B5A}" type="presParOf" srcId="{F835D6CA-6D49-4924-A293-AA96BEC25F9D}" destId="{C79F8C17-18BA-474F-AE85-1B51EB3DAC0D}" srcOrd="1" destOrd="0" presId="urn:microsoft.com/office/officeart/2005/8/layout/hierarchy1"/>
    <dgm:cxn modelId="{C79451AE-7D52-4393-B5EC-56FD258973D9}" type="presParOf" srcId="{C79F8C17-18BA-474F-AE85-1B51EB3DAC0D}" destId="{80A98825-2307-4D5E-9BD5-C2627351FECE}" srcOrd="0" destOrd="0" presId="urn:microsoft.com/office/officeart/2005/8/layout/hierarchy1"/>
    <dgm:cxn modelId="{B1A798C1-73DB-4E7B-A312-25208C21DFFB}" type="presParOf" srcId="{C79F8C17-18BA-474F-AE85-1B51EB3DAC0D}" destId="{38A624DD-29EB-45D3-A711-2D0EBD6675FD}" srcOrd="1" destOrd="0" presId="urn:microsoft.com/office/officeart/2005/8/layout/hierarchy1"/>
    <dgm:cxn modelId="{DCA3B5E1-5FDF-47C6-9090-22E5A05450A3}" type="presParOf" srcId="{38A624DD-29EB-45D3-A711-2D0EBD6675FD}" destId="{8E9A6AAD-3173-45D3-AB09-441D15ED4A91}" srcOrd="0" destOrd="0" presId="urn:microsoft.com/office/officeart/2005/8/layout/hierarchy1"/>
    <dgm:cxn modelId="{AA17E70D-6E8F-4D99-A775-4D353DAF7587}" type="presParOf" srcId="{8E9A6AAD-3173-45D3-AB09-441D15ED4A91}" destId="{C9A114F9-E7A6-425D-AB4B-559766BAB66A}" srcOrd="0" destOrd="0" presId="urn:microsoft.com/office/officeart/2005/8/layout/hierarchy1"/>
    <dgm:cxn modelId="{50D606BB-DC16-4B5C-B0EA-85B0358D83B8}" type="presParOf" srcId="{8E9A6AAD-3173-45D3-AB09-441D15ED4A91}" destId="{E4E95CD7-B80A-4551-89C0-CB2A1C993F37}" srcOrd="1" destOrd="0" presId="urn:microsoft.com/office/officeart/2005/8/layout/hierarchy1"/>
    <dgm:cxn modelId="{A58321AA-2006-456B-B4DE-7C2630FE4491}" type="presParOf" srcId="{38A624DD-29EB-45D3-A711-2D0EBD6675FD}" destId="{7CC983E2-D470-496D-8246-1BEC4C00B5B4}" srcOrd="1" destOrd="0" presId="urn:microsoft.com/office/officeart/2005/8/layout/hierarchy1"/>
    <dgm:cxn modelId="{3AB68D9E-6B58-4095-B03E-FF14B839C4EB}" type="presParOf" srcId="{C79F8C17-18BA-474F-AE85-1B51EB3DAC0D}" destId="{DBFC6F62-C856-49F1-AF40-23F251709B85}" srcOrd="2" destOrd="0" presId="urn:microsoft.com/office/officeart/2005/8/layout/hierarchy1"/>
    <dgm:cxn modelId="{ADA47063-3975-472C-8F40-CCE3BA87A311}" type="presParOf" srcId="{C79F8C17-18BA-474F-AE85-1B51EB3DAC0D}" destId="{43C05F57-2946-4092-915C-3C371BE0F50B}" srcOrd="3" destOrd="0" presId="urn:microsoft.com/office/officeart/2005/8/layout/hierarchy1"/>
    <dgm:cxn modelId="{DEE1F2F1-4C15-4D82-AF5F-BAFFADB1F9DD}" type="presParOf" srcId="{43C05F57-2946-4092-915C-3C371BE0F50B}" destId="{27138538-A29D-4A8F-B708-5301316A1B9D}" srcOrd="0" destOrd="0" presId="urn:microsoft.com/office/officeart/2005/8/layout/hierarchy1"/>
    <dgm:cxn modelId="{FE7FDEE8-C9B3-4602-8F76-5EF3B7DC34CC}" type="presParOf" srcId="{27138538-A29D-4A8F-B708-5301316A1B9D}" destId="{CC47C7B4-BE21-4CD9-960C-F2E5105F1540}" srcOrd="0" destOrd="0" presId="urn:microsoft.com/office/officeart/2005/8/layout/hierarchy1"/>
    <dgm:cxn modelId="{3F5F2A45-FD0B-4D65-A76B-ED0D81921873}" type="presParOf" srcId="{27138538-A29D-4A8F-B708-5301316A1B9D}" destId="{ECE073EF-11FB-4B13-8193-2CC6F351E98A}" srcOrd="1" destOrd="0" presId="urn:microsoft.com/office/officeart/2005/8/layout/hierarchy1"/>
    <dgm:cxn modelId="{1AD4CD09-60C4-4D26-BC5F-9C32E7BCE926}" type="presParOf" srcId="{43C05F57-2946-4092-915C-3C371BE0F50B}" destId="{935DE71C-F609-4F90-A769-B80EE6828AE4}" srcOrd="1" destOrd="0" presId="urn:microsoft.com/office/officeart/2005/8/layout/hierarchy1"/>
    <dgm:cxn modelId="{451F268F-1269-46CC-AB1E-8ED2D390DA49}" type="presParOf" srcId="{C79F8C17-18BA-474F-AE85-1B51EB3DAC0D}" destId="{A512D837-6A6D-4C86-98E9-34B19AB3A5A2}" srcOrd="4" destOrd="0" presId="urn:microsoft.com/office/officeart/2005/8/layout/hierarchy1"/>
    <dgm:cxn modelId="{C48FC738-7CB5-4DE7-A4B0-E7B1C87D1131}" type="presParOf" srcId="{C79F8C17-18BA-474F-AE85-1B51EB3DAC0D}" destId="{5B888B90-53B0-4EC9-AF51-04A7C3FAA642}" srcOrd="5" destOrd="0" presId="urn:microsoft.com/office/officeart/2005/8/layout/hierarchy1"/>
    <dgm:cxn modelId="{90092EA1-EDD6-413A-9FE0-30D9F5F93E14}" type="presParOf" srcId="{5B888B90-53B0-4EC9-AF51-04A7C3FAA642}" destId="{012E5A20-BC22-4667-86B5-103E7F06DCC1}" srcOrd="0" destOrd="0" presId="urn:microsoft.com/office/officeart/2005/8/layout/hierarchy1"/>
    <dgm:cxn modelId="{05BEABD4-B8DC-4C92-A83C-5ED3AA0489FA}" type="presParOf" srcId="{012E5A20-BC22-4667-86B5-103E7F06DCC1}" destId="{3E05ACC8-C44F-4A53-B3FF-8064EB263C82}" srcOrd="0" destOrd="0" presId="urn:microsoft.com/office/officeart/2005/8/layout/hierarchy1"/>
    <dgm:cxn modelId="{1A7EDD85-C748-4663-9867-BB4C8F86C8C8}" type="presParOf" srcId="{012E5A20-BC22-4667-86B5-103E7F06DCC1}" destId="{F9DEA075-39F8-499C-9838-9FFEADE4F939}" srcOrd="1" destOrd="0" presId="urn:microsoft.com/office/officeart/2005/8/layout/hierarchy1"/>
    <dgm:cxn modelId="{FB8976B7-0390-4FCD-9D3C-8C3519FEA3E2}" type="presParOf" srcId="{5B888B90-53B0-4EC9-AF51-04A7C3FAA642}" destId="{FC9135B7-B091-488B-B2F9-AA812B7384D6}" srcOrd="1" destOrd="0" presId="urn:microsoft.com/office/officeart/2005/8/layout/hierarchy1"/>
    <dgm:cxn modelId="{E702005B-3687-4683-B031-F1FB05C47035}" type="presParOf" srcId="{B3CE6819-D8D0-4405-8D9B-C72728DC4C48}" destId="{42B6154D-3E2F-4514-BE69-F81FD2691806}" srcOrd="4" destOrd="0" presId="urn:microsoft.com/office/officeart/2005/8/layout/hierarchy1"/>
    <dgm:cxn modelId="{3D7BF1E4-968B-48AD-A55F-31E0C33247DD}" type="presParOf" srcId="{B3CE6819-D8D0-4405-8D9B-C72728DC4C48}" destId="{95B2C45D-BF49-4358-A73A-E0D12C14BF16}" srcOrd="5" destOrd="0" presId="urn:microsoft.com/office/officeart/2005/8/layout/hierarchy1"/>
    <dgm:cxn modelId="{1985AA27-98E1-42BF-9850-FA8601D8BE74}" type="presParOf" srcId="{95B2C45D-BF49-4358-A73A-E0D12C14BF16}" destId="{E08A5A10-DE1E-4E4A-A3BA-CC1349D9DF7F}" srcOrd="0" destOrd="0" presId="urn:microsoft.com/office/officeart/2005/8/layout/hierarchy1"/>
    <dgm:cxn modelId="{4D0C24FE-4D06-4BCA-9A51-9F203D989C82}" type="presParOf" srcId="{E08A5A10-DE1E-4E4A-A3BA-CC1349D9DF7F}" destId="{396CBDB9-7FB9-4161-B523-B7D76DF9C420}" srcOrd="0" destOrd="0" presId="urn:microsoft.com/office/officeart/2005/8/layout/hierarchy1"/>
    <dgm:cxn modelId="{B2885499-4F25-4563-BF66-17C90B0E81BB}" type="presParOf" srcId="{E08A5A10-DE1E-4E4A-A3BA-CC1349D9DF7F}" destId="{D44CD2D6-A66D-4E13-8D35-C414DF712352}" srcOrd="1" destOrd="0" presId="urn:microsoft.com/office/officeart/2005/8/layout/hierarchy1"/>
    <dgm:cxn modelId="{EE4FDB88-54CD-4EFA-8827-62ED7BBC8E28}" type="presParOf" srcId="{95B2C45D-BF49-4358-A73A-E0D12C14BF16}" destId="{FB7438F6-2AD4-4A87-9767-2FE4B8855B9B}" srcOrd="1" destOrd="0" presId="urn:microsoft.com/office/officeart/2005/8/layout/hierarchy1"/>
    <dgm:cxn modelId="{164923F1-7592-4314-8CF2-E2D6F036FDA4}" type="presParOf" srcId="{FB7438F6-2AD4-4A87-9767-2FE4B8855B9B}" destId="{29F778ED-D582-4245-B3C1-1B2254899AD1}" srcOrd="0" destOrd="0" presId="urn:microsoft.com/office/officeart/2005/8/layout/hierarchy1"/>
    <dgm:cxn modelId="{BCC31430-7124-4E58-9D63-2C4772F33500}" type="presParOf" srcId="{FB7438F6-2AD4-4A87-9767-2FE4B8855B9B}" destId="{CBC1A72F-99FC-44DC-A613-ADA0C3CF289F}" srcOrd="1" destOrd="0" presId="urn:microsoft.com/office/officeart/2005/8/layout/hierarchy1"/>
    <dgm:cxn modelId="{421E910D-90A5-4FAA-90CD-F9FD753482F1}" type="presParOf" srcId="{CBC1A72F-99FC-44DC-A613-ADA0C3CF289F}" destId="{18A1A815-AF03-4F42-AA95-A42A59D4E854}" srcOrd="0" destOrd="0" presId="urn:microsoft.com/office/officeart/2005/8/layout/hierarchy1"/>
    <dgm:cxn modelId="{6553E0E8-03BD-48EA-98CE-96F859D0358D}" type="presParOf" srcId="{18A1A815-AF03-4F42-AA95-A42A59D4E854}" destId="{E665DD4E-2FA7-462B-93BB-715452D7832E}" srcOrd="0" destOrd="0" presId="urn:microsoft.com/office/officeart/2005/8/layout/hierarchy1"/>
    <dgm:cxn modelId="{E85813E6-298A-44E0-B36E-C9E4D0500488}" type="presParOf" srcId="{18A1A815-AF03-4F42-AA95-A42A59D4E854}" destId="{B6722EB7-FF2A-406E-BDB7-153118CF7CED}" srcOrd="1" destOrd="0" presId="urn:microsoft.com/office/officeart/2005/8/layout/hierarchy1"/>
    <dgm:cxn modelId="{6D7EF4A8-8DFA-4ACD-ADE1-18C29FC40F2F}" type="presParOf" srcId="{CBC1A72F-99FC-44DC-A613-ADA0C3CF289F}" destId="{02C3F1DB-5F5D-428A-B7C8-0F7AD640EC78}" srcOrd="1" destOrd="0" presId="urn:microsoft.com/office/officeart/2005/8/layout/hierarchy1"/>
    <dgm:cxn modelId="{DF07054F-0559-4EAF-926B-C94EA0A350D4}" type="presParOf" srcId="{FB7438F6-2AD4-4A87-9767-2FE4B8855B9B}" destId="{26E95C5E-9D1C-46B5-996F-F6EEE1B51CE4}" srcOrd="2" destOrd="0" presId="urn:microsoft.com/office/officeart/2005/8/layout/hierarchy1"/>
    <dgm:cxn modelId="{50C54F61-132D-4220-A3C2-07F091C04A96}" type="presParOf" srcId="{FB7438F6-2AD4-4A87-9767-2FE4B8855B9B}" destId="{0494B9C9-4D64-4F4F-9BBF-B61E4428B4D8}" srcOrd="3" destOrd="0" presId="urn:microsoft.com/office/officeart/2005/8/layout/hierarchy1"/>
    <dgm:cxn modelId="{A786ED04-CD93-4F5A-BE3B-6DB9AAE3D852}" type="presParOf" srcId="{0494B9C9-4D64-4F4F-9BBF-B61E4428B4D8}" destId="{21E198BB-7797-4DA9-8D93-C98181695AFF}" srcOrd="0" destOrd="0" presId="urn:microsoft.com/office/officeart/2005/8/layout/hierarchy1"/>
    <dgm:cxn modelId="{CA596862-B55D-420B-A727-D1649F1CA0F9}" type="presParOf" srcId="{21E198BB-7797-4DA9-8D93-C98181695AFF}" destId="{C41C8336-EEE2-4ADB-AD60-8A01BEB72993}" srcOrd="0" destOrd="0" presId="urn:microsoft.com/office/officeart/2005/8/layout/hierarchy1"/>
    <dgm:cxn modelId="{5BD3A4B7-6772-4ED6-9004-30ECFEFC67AC}" type="presParOf" srcId="{21E198BB-7797-4DA9-8D93-C98181695AFF}" destId="{C93B5ECA-FCE1-4AE3-B791-D8E5187FF5AC}" srcOrd="1" destOrd="0" presId="urn:microsoft.com/office/officeart/2005/8/layout/hierarchy1"/>
    <dgm:cxn modelId="{68DB1B29-32BE-476D-92E9-1AF405D9E40F}" type="presParOf" srcId="{0494B9C9-4D64-4F4F-9BBF-B61E4428B4D8}" destId="{636F08C1-0F61-444C-B610-AE08E9E8D1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4A3E1-2339-4E01-8D16-C84FA4D9B4F5}">
      <dsp:nvSpPr>
        <dsp:cNvPr id="0" name=""/>
        <dsp:cNvSpPr/>
      </dsp:nvSpPr>
      <dsp:spPr>
        <a:xfrm rot="5400000">
          <a:off x="-273152" y="273152"/>
          <a:ext cx="1821017" cy="127471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Presentation Format</a:t>
          </a:r>
          <a:endParaRPr lang="en-US" sz="1800" kern="1200" dirty="0"/>
        </a:p>
      </dsp:txBody>
      <dsp:txXfrm rot="-5400000">
        <a:off x="1" y="637355"/>
        <a:ext cx="1274712" cy="546305"/>
      </dsp:txXfrm>
    </dsp:sp>
    <dsp:sp modelId="{1883D481-F2A9-44F1-97B0-0871807D6EB2}">
      <dsp:nvSpPr>
        <dsp:cNvPr id="0" name=""/>
        <dsp:cNvSpPr/>
      </dsp:nvSpPr>
      <dsp:spPr>
        <a:xfrm rot="5400000">
          <a:off x="2674114" y="-1396931"/>
          <a:ext cx="1184283" cy="398308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8 Virtually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9 In-person</a:t>
          </a:r>
        </a:p>
      </dsp:txBody>
      <dsp:txXfrm rot="-5400000">
        <a:off x="1274712" y="60283"/>
        <a:ext cx="3925275" cy="1068659"/>
      </dsp:txXfrm>
    </dsp:sp>
    <dsp:sp modelId="{36E7175E-A484-4D77-9770-C342A86DFDB4}">
      <dsp:nvSpPr>
        <dsp:cNvPr id="0" name=""/>
        <dsp:cNvSpPr/>
      </dsp:nvSpPr>
      <dsp:spPr>
        <a:xfrm rot="5400000">
          <a:off x="-273152" y="1884585"/>
          <a:ext cx="1821017" cy="127471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Participants Roles</a:t>
          </a:r>
        </a:p>
      </dsp:txBody>
      <dsp:txXfrm rot="-5400000">
        <a:off x="1" y="2248788"/>
        <a:ext cx="1274712" cy="546305"/>
      </dsp:txXfrm>
    </dsp:sp>
    <dsp:sp modelId="{0B10A677-AC89-4974-A2E6-BBD2C108A149}">
      <dsp:nvSpPr>
        <dsp:cNvPr id="0" name=""/>
        <dsp:cNvSpPr/>
      </dsp:nvSpPr>
      <dsp:spPr>
        <a:xfrm rot="5400000">
          <a:off x="2592898" y="219319"/>
          <a:ext cx="1322019" cy="398308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Administrators/Managers/Directors/Coordinators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Clinical Nurses/ Educators/Support Staff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N2NCaregivers Support Group/ Crisis Counselors</a:t>
          </a:r>
        </a:p>
      </dsp:txBody>
      <dsp:txXfrm rot="-5400000">
        <a:off x="1262364" y="1614389"/>
        <a:ext cx="3918551" cy="1192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4A3E1-2339-4E01-8D16-C84FA4D9B4F5}">
      <dsp:nvSpPr>
        <dsp:cNvPr id="0" name=""/>
        <dsp:cNvSpPr/>
      </dsp:nvSpPr>
      <dsp:spPr>
        <a:xfrm rot="5400000">
          <a:off x="-255797" y="272301"/>
          <a:ext cx="1705317" cy="119372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Successes</a:t>
          </a:r>
        </a:p>
      </dsp:txBody>
      <dsp:txXfrm rot="-5400000">
        <a:off x="1" y="613364"/>
        <a:ext cx="1193722" cy="511595"/>
      </dsp:txXfrm>
    </dsp:sp>
    <dsp:sp modelId="{1883D481-F2A9-44F1-97B0-0871807D6EB2}">
      <dsp:nvSpPr>
        <dsp:cNvPr id="0" name=""/>
        <dsp:cNvSpPr/>
      </dsp:nvSpPr>
      <dsp:spPr>
        <a:xfrm rot="5400000">
          <a:off x="2940620" y="-1777655"/>
          <a:ext cx="1416775" cy="497847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Liked the Visuals/ </a:t>
          </a:r>
          <a:r>
            <a:rPr lang="en-US" sz="1600" kern="1200" dirty="0" err="1"/>
            <a:t>Powerpoint</a:t>
          </a:r>
          <a:r>
            <a:rPr lang="en-US" sz="1600" kern="1200" dirty="0"/>
            <a:t>  &amp; Script was helpful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Stop working &amp; acknowledging this was a critical need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Productive Conversation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Gained interest implementing &amp; research project</a:t>
          </a:r>
        </a:p>
      </dsp:txBody>
      <dsp:txXfrm rot="-5400000">
        <a:off x="1159770" y="72356"/>
        <a:ext cx="4909316" cy="1278453"/>
      </dsp:txXfrm>
    </dsp:sp>
    <dsp:sp modelId="{36E7175E-A484-4D77-9770-C342A86DFDB4}">
      <dsp:nvSpPr>
        <dsp:cNvPr id="0" name=""/>
        <dsp:cNvSpPr/>
      </dsp:nvSpPr>
      <dsp:spPr>
        <a:xfrm rot="5400000">
          <a:off x="-255797" y="1985560"/>
          <a:ext cx="1705317" cy="119372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Challenges</a:t>
          </a:r>
        </a:p>
      </dsp:txBody>
      <dsp:txXfrm rot="-5400000">
        <a:off x="1" y="2326623"/>
        <a:ext cx="1193722" cy="511595"/>
      </dsp:txXfrm>
    </dsp:sp>
    <dsp:sp modelId="{0B10A677-AC89-4974-A2E6-BBD2C108A149}">
      <dsp:nvSpPr>
        <dsp:cNvPr id="0" name=""/>
        <dsp:cNvSpPr/>
      </dsp:nvSpPr>
      <dsp:spPr>
        <a:xfrm rot="5400000">
          <a:off x="2979359" y="-198131"/>
          <a:ext cx="1376336" cy="497847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Hesitation to openly discussion stress level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Tech issues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 lot of information short period of time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Understanding of manager/supervisor roles</a:t>
          </a:r>
        </a:p>
      </dsp:txBody>
      <dsp:txXfrm rot="-5400000">
        <a:off x="1178289" y="1670126"/>
        <a:ext cx="4911290" cy="1241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037AE-E3C0-7F46-83B2-A071F2C60CB1}">
      <dsp:nvSpPr>
        <dsp:cNvPr id="0" name=""/>
        <dsp:cNvSpPr/>
      </dsp:nvSpPr>
      <dsp:spPr>
        <a:xfrm>
          <a:off x="4387786" y="3540168"/>
          <a:ext cx="2911658" cy="1935440"/>
        </a:xfrm>
        <a:prstGeom prst="ellipse">
          <a:avLst/>
        </a:prstGeom>
        <a:gradFill flip="none" rotWithShape="1">
          <a:gsLst>
            <a:gs pos="21000">
              <a:srgbClr val="00FF00"/>
            </a:gs>
            <a:gs pos="100000">
              <a:srgbClr val="00CC00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814188" y="3823607"/>
        <a:ext cx="2058854" cy="1368562"/>
      </dsp:txXfrm>
    </dsp:sp>
    <dsp:sp modelId="{75443CDC-0EF2-9445-A3AF-EA48AF57B8F8}">
      <dsp:nvSpPr>
        <dsp:cNvPr id="0" name=""/>
        <dsp:cNvSpPr/>
      </dsp:nvSpPr>
      <dsp:spPr>
        <a:xfrm rot="13225482">
          <a:off x="2634540" y="2652942"/>
          <a:ext cx="2532509" cy="732799"/>
        </a:xfrm>
        <a:prstGeom prst="leftArrow">
          <a:avLst>
            <a:gd name="adj1" fmla="val 60000"/>
            <a:gd name="adj2" fmla="val 50000"/>
          </a:avLst>
        </a:prstGeom>
        <a:solidFill>
          <a:srgbClr val="00CC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3986EB-2B09-7D45-8F8F-3E705CDCF072}">
      <dsp:nvSpPr>
        <dsp:cNvPr id="0" name=""/>
        <dsp:cNvSpPr/>
      </dsp:nvSpPr>
      <dsp:spPr>
        <a:xfrm>
          <a:off x="1686542" y="1030127"/>
          <a:ext cx="2442666" cy="1954132"/>
        </a:xfrm>
        <a:prstGeom prst="roundRect">
          <a:avLst>
            <a:gd name="adj" fmla="val 10000"/>
          </a:avLst>
        </a:prstGeom>
        <a:solidFill>
          <a:srgbClr val="00FF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Enhance individual resilience and interpersonal communication</a:t>
          </a:r>
        </a:p>
      </dsp:txBody>
      <dsp:txXfrm>
        <a:off x="1743777" y="1087362"/>
        <a:ext cx="2328196" cy="1839662"/>
      </dsp:txXfrm>
    </dsp:sp>
    <dsp:sp modelId="{0A2AB872-4CDF-3E4F-BA8A-DDDBF9512E82}">
      <dsp:nvSpPr>
        <dsp:cNvPr id="0" name=""/>
        <dsp:cNvSpPr/>
      </dsp:nvSpPr>
      <dsp:spPr>
        <a:xfrm rot="16199998">
          <a:off x="4708149" y="2038395"/>
          <a:ext cx="2270930" cy="7327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FF00"/>
            </a:gs>
            <a:gs pos="54000">
              <a:srgbClr val="FFFF00"/>
            </a:gs>
            <a:gs pos="100000">
              <a:srgbClr val="00CC0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845F20-83F6-0F44-92A7-D83594CA8414}">
      <dsp:nvSpPr>
        <dsp:cNvPr id="0" name=""/>
        <dsp:cNvSpPr/>
      </dsp:nvSpPr>
      <dsp:spPr>
        <a:xfrm>
          <a:off x="4622281" y="160000"/>
          <a:ext cx="2442666" cy="195413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Identify and reduce unnecessary stressors</a:t>
          </a:r>
        </a:p>
      </dsp:txBody>
      <dsp:txXfrm>
        <a:off x="4679516" y="217235"/>
        <a:ext cx="2328196" cy="1839662"/>
      </dsp:txXfrm>
    </dsp:sp>
    <dsp:sp modelId="{4C4321B8-8A65-F543-B962-F0AB04974F65}">
      <dsp:nvSpPr>
        <dsp:cNvPr id="0" name=""/>
        <dsp:cNvSpPr/>
      </dsp:nvSpPr>
      <dsp:spPr>
        <a:xfrm rot="19175601">
          <a:off x="6505205" y="2511666"/>
          <a:ext cx="3127477" cy="7327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1000">
              <a:srgbClr val="FF9900"/>
            </a:gs>
            <a:gs pos="37000">
              <a:srgbClr val="FF9900"/>
            </a:gs>
            <a:gs pos="100000">
              <a:srgbClr val="00CC0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FB9394-F83C-6D4C-BAE0-8D3E05C3AF03}">
      <dsp:nvSpPr>
        <dsp:cNvPr id="0" name=""/>
        <dsp:cNvSpPr/>
      </dsp:nvSpPr>
      <dsp:spPr>
        <a:xfrm>
          <a:off x="7861064" y="736781"/>
          <a:ext cx="2797219" cy="1726261"/>
        </a:xfrm>
        <a:prstGeom prst="roundRect">
          <a:avLst>
            <a:gd name="adj" fmla="val 10000"/>
          </a:avLst>
        </a:prstGeom>
        <a:solidFill>
          <a:srgbClr val="FF99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Recognize caregiver stress and know how to respond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7911624" y="787341"/>
        <a:ext cx="2696099" cy="1625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95C5E-9D1C-46B5-996F-F6EEE1B51CE4}">
      <dsp:nvSpPr>
        <dsp:cNvPr id="0" name=""/>
        <dsp:cNvSpPr/>
      </dsp:nvSpPr>
      <dsp:spPr>
        <a:xfrm>
          <a:off x="8921914" y="3129153"/>
          <a:ext cx="754154" cy="358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86"/>
              </a:lnTo>
              <a:lnTo>
                <a:pt x="754154" y="244586"/>
              </a:lnTo>
              <a:lnTo>
                <a:pt x="754154" y="358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778ED-D582-4245-B3C1-1B2254899AD1}">
      <dsp:nvSpPr>
        <dsp:cNvPr id="0" name=""/>
        <dsp:cNvSpPr/>
      </dsp:nvSpPr>
      <dsp:spPr>
        <a:xfrm>
          <a:off x="8167760" y="3129153"/>
          <a:ext cx="754154" cy="358909"/>
        </a:xfrm>
        <a:custGeom>
          <a:avLst/>
          <a:gdLst/>
          <a:ahLst/>
          <a:cxnLst/>
          <a:rect l="0" t="0" r="0" b="0"/>
          <a:pathLst>
            <a:path>
              <a:moveTo>
                <a:pt x="754154" y="0"/>
              </a:moveTo>
              <a:lnTo>
                <a:pt x="754154" y="244586"/>
              </a:lnTo>
              <a:lnTo>
                <a:pt x="0" y="244586"/>
              </a:lnTo>
              <a:lnTo>
                <a:pt x="0" y="358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6154D-3E2F-4514-BE69-F81FD2691806}">
      <dsp:nvSpPr>
        <dsp:cNvPr id="0" name=""/>
        <dsp:cNvSpPr/>
      </dsp:nvSpPr>
      <dsp:spPr>
        <a:xfrm>
          <a:off x="5151140" y="1986608"/>
          <a:ext cx="3770774" cy="358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86"/>
              </a:lnTo>
              <a:lnTo>
                <a:pt x="3770774" y="244586"/>
              </a:lnTo>
              <a:lnTo>
                <a:pt x="3770774" y="358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2D837-6A6D-4C86-98E9-34B19AB3A5A2}">
      <dsp:nvSpPr>
        <dsp:cNvPr id="0" name=""/>
        <dsp:cNvSpPr/>
      </dsp:nvSpPr>
      <dsp:spPr>
        <a:xfrm>
          <a:off x="5151140" y="3129153"/>
          <a:ext cx="1508309" cy="358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86"/>
              </a:lnTo>
              <a:lnTo>
                <a:pt x="1508309" y="244586"/>
              </a:lnTo>
              <a:lnTo>
                <a:pt x="1508309" y="358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C6F62-C856-49F1-AF40-23F251709B85}">
      <dsp:nvSpPr>
        <dsp:cNvPr id="0" name=""/>
        <dsp:cNvSpPr/>
      </dsp:nvSpPr>
      <dsp:spPr>
        <a:xfrm>
          <a:off x="5105420" y="3129153"/>
          <a:ext cx="91440" cy="358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98825-2307-4D5E-9BD5-C2627351FECE}">
      <dsp:nvSpPr>
        <dsp:cNvPr id="0" name=""/>
        <dsp:cNvSpPr/>
      </dsp:nvSpPr>
      <dsp:spPr>
        <a:xfrm>
          <a:off x="3642830" y="3129153"/>
          <a:ext cx="1508309" cy="358909"/>
        </a:xfrm>
        <a:custGeom>
          <a:avLst/>
          <a:gdLst/>
          <a:ahLst/>
          <a:cxnLst/>
          <a:rect l="0" t="0" r="0" b="0"/>
          <a:pathLst>
            <a:path>
              <a:moveTo>
                <a:pt x="1508309" y="0"/>
              </a:moveTo>
              <a:lnTo>
                <a:pt x="1508309" y="244586"/>
              </a:lnTo>
              <a:lnTo>
                <a:pt x="0" y="244586"/>
              </a:lnTo>
              <a:lnTo>
                <a:pt x="0" y="358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51139-5CB9-4363-8C92-AE23E07C5AB9}">
      <dsp:nvSpPr>
        <dsp:cNvPr id="0" name=""/>
        <dsp:cNvSpPr/>
      </dsp:nvSpPr>
      <dsp:spPr>
        <a:xfrm>
          <a:off x="5105420" y="1986608"/>
          <a:ext cx="91440" cy="358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B7F2A-DE50-4AFD-8414-5C71115AD3C5}">
      <dsp:nvSpPr>
        <dsp:cNvPr id="0" name=""/>
        <dsp:cNvSpPr/>
      </dsp:nvSpPr>
      <dsp:spPr>
        <a:xfrm>
          <a:off x="1380365" y="3101153"/>
          <a:ext cx="754154" cy="358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86"/>
              </a:lnTo>
              <a:lnTo>
                <a:pt x="754154" y="244586"/>
              </a:lnTo>
              <a:lnTo>
                <a:pt x="754154" y="358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23B46-B9F5-463F-84A7-5271CEE74BB6}">
      <dsp:nvSpPr>
        <dsp:cNvPr id="0" name=""/>
        <dsp:cNvSpPr/>
      </dsp:nvSpPr>
      <dsp:spPr>
        <a:xfrm>
          <a:off x="626211" y="3101153"/>
          <a:ext cx="754154" cy="358909"/>
        </a:xfrm>
        <a:custGeom>
          <a:avLst/>
          <a:gdLst/>
          <a:ahLst/>
          <a:cxnLst/>
          <a:rect l="0" t="0" r="0" b="0"/>
          <a:pathLst>
            <a:path>
              <a:moveTo>
                <a:pt x="754154" y="0"/>
              </a:moveTo>
              <a:lnTo>
                <a:pt x="754154" y="244586"/>
              </a:lnTo>
              <a:lnTo>
                <a:pt x="0" y="244586"/>
              </a:lnTo>
              <a:lnTo>
                <a:pt x="0" y="358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A471C-4765-40F8-B18C-49553EBE6A08}">
      <dsp:nvSpPr>
        <dsp:cNvPr id="0" name=""/>
        <dsp:cNvSpPr/>
      </dsp:nvSpPr>
      <dsp:spPr>
        <a:xfrm>
          <a:off x="1380365" y="1986608"/>
          <a:ext cx="3770774" cy="330909"/>
        </a:xfrm>
        <a:custGeom>
          <a:avLst/>
          <a:gdLst/>
          <a:ahLst/>
          <a:cxnLst/>
          <a:rect l="0" t="0" r="0" b="0"/>
          <a:pathLst>
            <a:path>
              <a:moveTo>
                <a:pt x="3770774" y="0"/>
              </a:moveTo>
              <a:lnTo>
                <a:pt x="3770774" y="216586"/>
              </a:lnTo>
              <a:lnTo>
                <a:pt x="0" y="216586"/>
              </a:lnTo>
              <a:lnTo>
                <a:pt x="0" y="330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DD6C8-66BD-4B3E-9398-45B7A472BE72}">
      <dsp:nvSpPr>
        <dsp:cNvPr id="0" name=""/>
        <dsp:cNvSpPr/>
      </dsp:nvSpPr>
      <dsp:spPr>
        <a:xfrm>
          <a:off x="4534104" y="1202973"/>
          <a:ext cx="1234071" cy="783635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7BFB4-DCDA-4EA4-8772-41262827D3A4}">
      <dsp:nvSpPr>
        <dsp:cNvPr id="0" name=""/>
        <dsp:cNvSpPr/>
      </dsp:nvSpPr>
      <dsp:spPr>
        <a:xfrm>
          <a:off x="4671223" y="1333236"/>
          <a:ext cx="1234071" cy="783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SFA Approaches</a:t>
          </a:r>
        </a:p>
      </dsp:txBody>
      <dsp:txXfrm>
        <a:off x="4694175" y="1356188"/>
        <a:ext cx="1188167" cy="737731"/>
      </dsp:txXfrm>
    </dsp:sp>
    <dsp:sp modelId="{CB4893BF-03CB-44B8-BCF8-F3E13602D7DD}">
      <dsp:nvSpPr>
        <dsp:cNvPr id="0" name=""/>
        <dsp:cNvSpPr/>
      </dsp:nvSpPr>
      <dsp:spPr>
        <a:xfrm>
          <a:off x="763330" y="2317518"/>
          <a:ext cx="1234071" cy="783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28156-756C-4B78-8EEF-26B9E71BA9CD}">
      <dsp:nvSpPr>
        <dsp:cNvPr id="0" name=""/>
        <dsp:cNvSpPr/>
      </dsp:nvSpPr>
      <dsp:spPr>
        <a:xfrm>
          <a:off x="900449" y="2447781"/>
          <a:ext cx="1234071" cy="783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Assessment</a:t>
          </a:r>
        </a:p>
      </dsp:txBody>
      <dsp:txXfrm>
        <a:off x="923401" y="2470733"/>
        <a:ext cx="1188167" cy="737731"/>
      </dsp:txXfrm>
    </dsp:sp>
    <dsp:sp modelId="{380579CE-7C85-4C85-B9CE-BAD7DA439FD0}">
      <dsp:nvSpPr>
        <dsp:cNvPr id="0" name=""/>
        <dsp:cNvSpPr/>
      </dsp:nvSpPr>
      <dsp:spPr>
        <a:xfrm>
          <a:off x="9175" y="3460063"/>
          <a:ext cx="1234071" cy="783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6FC86-DE9E-40B1-B949-4024B3E652C6}">
      <dsp:nvSpPr>
        <dsp:cNvPr id="0" name=""/>
        <dsp:cNvSpPr/>
      </dsp:nvSpPr>
      <dsp:spPr>
        <a:xfrm>
          <a:off x="146294" y="3590326"/>
          <a:ext cx="1234071" cy="783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Self Check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Resources</a:t>
          </a:r>
        </a:p>
      </dsp:txBody>
      <dsp:txXfrm>
        <a:off x="169246" y="3613278"/>
        <a:ext cx="1188167" cy="737731"/>
      </dsp:txXfrm>
    </dsp:sp>
    <dsp:sp modelId="{502881E0-247C-4D0E-AB93-0BFAF9119A30}">
      <dsp:nvSpPr>
        <dsp:cNvPr id="0" name=""/>
        <dsp:cNvSpPr/>
      </dsp:nvSpPr>
      <dsp:spPr>
        <a:xfrm>
          <a:off x="1517485" y="3460063"/>
          <a:ext cx="1234071" cy="783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DE60A-1904-4106-9A54-06DFC904F880}">
      <dsp:nvSpPr>
        <dsp:cNvPr id="0" name=""/>
        <dsp:cNvSpPr/>
      </dsp:nvSpPr>
      <dsp:spPr>
        <a:xfrm>
          <a:off x="1654604" y="3590326"/>
          <a:ext cx="1234071" cy="783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Stress Checks</a:t>
          </a:r>
        </a:p>
      </dsp:txBody>
      <dsp:txXfrm>
        <a:off x="1677556" y="3613278"/>
        <a:ext cx="1188167" cy="737731"/>
      </dsp:txXfrm>
    </dsp:sp>
    <dsp:sp modelId="{A856AB6E-DE47-4902-A489-DB8247B1733D}">
      <dsp:nvSpPr>
        <dsp:cNvPr id="0" name=""/>
        <dsp:cNvSpPr/>
      </dsp:nvSpPr>
      <dsp:spPr>
        <a:xfrm>
          <a:off x="4534104" y="2345517"/>
          <a:ext cx="1234071" cy="78363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95722-CA75-4BFE-A77D-7ED32BF4C79F}">
      <dsp:nvSpPr>
        <dsp:cNvPr id="0" name=""/>
        <dsp:cNvSpPr/>
      </dsp:nvSpPr>
      <dsp:spPr>
        <a:xfrm>
          <a:off x="4671223" y="2475780"/>
          <a:ext cx="1234071" cy="783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Enhance Resilience</a:t>
          </a:r>
        </a:p>
      </dsp:txBody>
      <dsp:txXfrm>
        <a:off x="4694175" y="2498732"/>
        <a:ext cx="1188167" cy="737731"/>
      </dsp:txXfrm>
    </dsp:sp>
    <dsp:sp modelId="{C9A114F9-E7A6-425D-AB4B-559766BAB66A}">
      <dsp:nvSpPr>
        <dsp:cNvPr id="0" name=""/>
        <dsp:cNvSpPr/>
      </dsp:nvSpPr>
      <dsp:spPr>
        <a:xfrm>
          <a:off x="3025794" y="3488062"/>
          <a:ext cx="1234071" cy="78363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95CD7-B80A-4551-89C0-CB2A1C993F37}">
      <dsp:nvSpPr>
        <dsp:cNvPr id="0" name=""/>
        <dsp:cNvSpPr/>
      </dsp:nvSpPr>
      <dsp:spPr>
        <a:xfrm>
          <a:off x="3162913" y="3618325"/>
          <a:ext cx="1234071" cy="783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Positive Practices Workshops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	</a:t>
          </a:r>
        </a:p>
      </dsp:txBody>
      <dsp:txXfrm>
        <a:off x="3185865" y="3641277"/>
        <a:ext cx="1188167" cy="737731"/>
      </dsp:txXfrm>
    </dsp:sp>
    <dsp:sp modelId="{CC47C7B4-BE21-4CD9-960C-F2E5105F1540}">
      <dsp:nvSpPr>
        <dsp:cNvPr id="0" name=""/>
        <dsp:cNvSpPr/>
      </dsp:nvSpPr>
      <dsp:spPr>
        <a:xfrm>
          <a:off x="4534104" y="3488062"/>
          <a:ext cx="1234071" cy="78363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073EF-11FB-4B13-8193-2CC6F351E98A}">
      <dsp:nvSpPr>
        <dsp:cNvPr id="0" name=""/>
        <dsp:cNvSpPr/>
      </dsp:nvSpPr>
      <dsp:spPr>
        <a:xfrm>
          <a:off x="4671223" y="3618325"/>
          <a:ext cx="1234071" cy="783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Comm. Skills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SFA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7 Cs</a:t>
          </a:r>
        </a:p>
      </dsp:txBody>
      <dsp:txXfrm>
        <a:off x="4694175" y="3641277"/>
        <a:ext cx="1188167" cy="737731"/>
      </dsp:txXfrm>
    </dsp:sp>
    <dsp:sp modelId="{3E05ACC8-C44F-4A53-B3FF-8064EB263C82}">
      <dsp:nvSpPr>
        <dsp:cNvPr id="0" name=""/>
        <dsp:cNvSpPr/>
      </dsp:nvSpPr>
      <dsp:spPr>
        <a:xfrm>
          <a:off x="6042414" y="3488062"/>
          <a:ext cx="1234071" cy="78363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EA075-39F8-499C-9838-9FFEADE4F939}">
      <dsp:nvSpPr>
        <dsp:cNvPr id="0" name=""/>
        <dsp:cNvSpPr/>
      </dsp:nvSpPr>
      <dsp:spPr>
        <a:xfrm>
          <a:off x="6179533" y="3618325"/>
          <a:ext cx="1234071" cy="783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Team Development</a:t>
          </a:r>
        </a:p>
      </dsp:txBody>
      <dsp:txXfrm>
        <a:off x="6202485" y="3641277"/>
        <a:ext cx="1188167" cy="737731"/>
      </dsp:txXfrm>
    </dsp:sp>
    <dsp:sp modelId="{396CBDB9-7FB9-4161-B523-B7D76DF9C420}">
      <dsp:nvSpPr>
        <dsp:cNvPr id="0" name=""/>
        <dsp:cNvSpPr/>
      </dsp:nvSpPr>
      <dsp:spPr>
        <a:xfrm>
          <a:off x="8304879" y="2345517"/>
          <a:ext cx="1234071" cy="783635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CD2D6-A66D-4E13-8D35-C414DF712352}">
      <dsp:nvSpPr>
        <dsp:cNvPr id="0" name=""/>
        <dsp:cNvSpPr/>
      </dsp:nvSpPr>
      <dsp:spPr>
        <a:xfrm>
          <a:off x="8441998" y="2475780"/>
          <a:ext cx="1234071" cy="783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Intervention</a:t>
          </a:r>
        </a:p>
      </dsp:txBody>
      <dsp:txXfrm>
        <a:off x="8464950" y="2498732"/>
        <a:ext cx="1188167" cy="737731"/>
      </dsp:txXfrm>
    </dsp:sp>
    <dsp:sp modelId="{E665DD4E-2FA7-462B-93BB-715452D7832E}">
      <dsp:nvSpPr>
        <dsp:cNvPr id="0" name=""/>
        <dsp:cNvSpPr/>
      </dsp:nvSpPr>
      <dsp:spPr>
        <a:xfrm>
          <a:off x="7550724" y="3488062"/>
          <a:ext cx="1234071" cy="783635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22EB7-FF2A-406E-BDB7-153118CF7CED}">
      <dsp:nvSpPr>
        <dsp:cNvPr id="0" name=""/>
        <dsp:cNvSpPr/>
      </dsp:nvSpPr>
      <dsp:spPr>
        <a:xfrm>
          <a:off x="7687843" y="3618325"/>
          <a:ext cx="1234071" cy="783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Department/ Unit/team Level Interventions</a:t>
          </a:r>
        </a:p>
      </dsp:txBody>
      <dsp:txXfrm>
        <a:off x="7710795" y="3641277"/>
        <a:ext cx="1188167" cy="737731"/>
      </dsp:txXfrm>
    </dsp:sp>
    <dsp:sp modelId="{C41C8336-EEE2-4ADB-AD60-8A01BEB72993}">
      <dsp:nvSpPr>
        <dsp:cNvPr id="0" name=""/>
        <dsp:cNvSpPr/>
      </dsp:nvSpPr>
      <dsp:spPr>
        <a:xfrm>
          <a:off x="9059034" y="3488062"/>
          <a:ext cx="1234071" cy="783635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B5ECA-FCE1-4AE3-B791-D8E5187FF5AC}">
      <dsp:nvSpPr>
        <dsp:cNvPr id="0" name=""/>
        <dsp:cNvSpPr/>
      </dsp:nvSpPr>
      <dsp:spPr>
        <a:xfrm>
          <a:off x="9196153" y="3618325"/>
          <a:ext cx="1234071" cy="783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1:1 Coaching</a:t>
          </a:r>
        </a:p>
      </dsp:txBody>
      <dsp:txXfrm>
        <a:off x="9219105" y="3641277"/>
        <a:ext cx="1188167" cy="737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06" cy="46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defTabSz="932763" eaLnBrk="1" hangingPunct="1">
              <a:defRPr sz="1300" b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en-US" sz="1200"/>
              <a:t>Implementation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687" y="0"/>
            <a:ext cx="3077006" cy="46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algn="r" defTabSz="932763" eaLnBrk="1" hangingPunct="1">
              <a:defRPr sz="1300" b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4112"/>
            <a:ext cx="3077006" cy="46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defTabSz="932763" eaLnBrk="1" hangingPunct="1">
              <a:defRPr sz="1300" b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sz="100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687" y="8914112"/>
            <a:ext cx="3077006" cy="46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algn="r" defTabSz="932763" eaLnBrk="1" hangingPunct="1">
              <a:defRPr sz="1300" b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2EA8F18-59F8-7E45-A97C-A0B6BD791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91668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06" cy="46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78" tIns="47088" rIns="94178" bIns="47088" numCol="1" anchor="t" anchorCtr="0" compatLnSpc="1">
            <a:prstTxWarp prst="textNoShape">
              <a:avLst/>
            </a:prstTxWarp>
          </a:bodyPr>
          <a:lstStyle>
            <a:lvl1pPr defTabSz="942045" eaLnBrk="1" hangingPunct="1">
              <a:defRPr sz="1200" b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687" y="0"/>
            <a:ext cx="3077006" cy="46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78" tIns="47088" rIns="94178" bIns="47088" numCol="1" anchor="t" anchorCtr="0" compatLnSpc="1">
            <a:prstTxWarp prst="textNoShape">
              <a:avLst/>
            </a:prstTxWarp>
          </a:bodyPr>
          <a:lstStyle>
            <a:lvl1pPr algn="r" defTabSz="942045" eaLnBrk="1" hangingPunct="1">
              <a:defRPr sz="1300" b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080213</a:t>
            </a: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476250"/>
            <a:ext cx="3592512" cy="2020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9047" y="2477745"/>
            <a:ext cx="6396766" cy="642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78" tIns="47088" rIns="94178" bIns="47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4112"/>
            <a:ext cx="3077006" cy="46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78" tIns="47088" rIns="94178" bIns="47088" numCol="1" anchor="b" anchorCtr="0" compatLnSpc="1">
            <a:prstTxWarp prst="textNoShape">
              <a:avLst/>
            </a:prstTxWarp>
          </a:bodyPr>
          <a:lstStyle>
            <a:lvl1pPr defTabSz="942045" eaLnBrk="1" hangingPunct="1">
              <a:defRPr sz="1000" b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687" y="8914112"/>
            <a:ext cx="3077006" cy="46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78" tIns="47088" rIns="94178" bIns="47088" numCol="1" anchor="b" anchorCtr="0" compatLnSpc="1">
            <a:prstTxWarp prst="textNoShape">
              <a:avLst/>
            </a:prstTxWarp>
          </a:bodyPr>
          <a:lstStyle>
            <a:lvl1pPr algn="r" defTabSz="942045" eaLnBrk="1" hangingPunct="1">
              <a:defRPr sz="1300" b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AF66948-A52C-5843-A83E-C7D386030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61385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500063"/>
            <a:ext cx="3771900" cy="2122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2DBE-39E0-3D44-83F7-09DD71B20C2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41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844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291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967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597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04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284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149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541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723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33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BDDEF-A617-DEC6-94A7-9DA22528CF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8-31-22</a:t>
            </a:r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EAC9A254-FDE4-1782-59EA-F6C670D4E15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832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66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571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49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465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358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13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2DBE-39E0-3D44-83F7-09DD71B20C2D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Implementation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9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267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816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BF645-E59F-461E-A3B4-70B06DE7B17A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 2020</a:t>
            </a:r>
          </a:p>
        </p:txBody>
      </p:sp>
    </p:spTree>
    <p:extLst>
      <p:ext uri="{BB962C8B-B14F-4D97-AF65-F5344CB8AC3E}">
        <p14:creationId xmlns:p14="http://schemas.microsoft.com/office/powerpoint/2010/main" val="3746688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632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80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76250"/>
            <a:ext cx="3592512" cy="202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6948-A52C-5843-A83E-C7D38603090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94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11535"/>
            <a:ext cx="9144000" cy="183182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354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6D7E1-E588-9C4E-BA7C-2CCD36F6D4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726625A-C93C-A940-92A6-944EFB7419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371600"/>
            <a:ext cx="12192000" cy="2286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45000">
                <a:srgbClr val="FFFF00"/>
              </a:gs>
              <a:gs pos="83000">
                <a:srgbClr val="FFC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8" name="Picture 7" descr="COSFA 100201b.jpg">
            <a:extLst>
              <a:ext uri="{FF2B5EF4-FFF2-40B4-BE49-F238E27FC236}">
                <a16:creationId xmlns:a16="http://schemas.microsoft.com/office/drawing/2014/main" id="{C3A0BB78-73EA-3640-979B-2237E1440576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72"/>
          <a:stretch/>
        </p:blipFill>
        <p:spPr bwMode="auto">
          <a:xfrm>
            <a:off x="7802880" y="165905"/>
            <a:ext cx="118872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D4021-C8E5-EA4F-BBB7-9CAAC2C98F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7500"/>
            <a:ext cx="36449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4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090115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99D63-A385-464A-AC61-6E1D8FFFAF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76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090115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56062-456D-B542-9034-A488AA9AAD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30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F91A7235-59CC-5B44-B52E-B2DC79DCC5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15602"/>
            <a:ext cx="12192000" cy="17145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45000">
                <a:srgbClr val="FFFF00"/>
              </a:gs>
              <a:gs pos="83000">
                <a:srgbClr val="FFC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83627E-F1C4-2240-AD4D-AC671832986D}"/>
              </a:ext>
            </a:extLst>
          </p:cNvPr>
          <p:cNvSpPr/>
          <p:nvPr userDrawn="1"/>
        </p:nvSpPr>
        <p:spPr>
          <a:xfrm>
            <a:off x="0" y="0"/>
            <a:ext cx="12192000" cy="1111898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4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1"/>
            <a:ext cx="9296400" cy="1007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CAE07-3448-994F-AB9B-5DF3BA58DAF0}" type="datetime1">
              <a:rPr lang="en-US" altLang="en-US" smtClean="0"/>
              <a:t>11/29/2022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4EF0E-25B2-5842-AE02-D3EA60690D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46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4EF0E-25B2-5842-AE02-D3EA60690D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9B947833-276B-C74E-A891-53A4EBCD36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4400"/>
            <a:ext cx="12192000" cy="2286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45000">
                <a:srgbClr val="FFFF00"/>
              </a:gs>
              <a:gs pos="83000">
                <a:srgbClr val="FFC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D79A3-3806-174F-9294-0C1FF3CDC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27214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3B0C0-0886-7649-A3DB-E19005FCAE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85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2" y="76200"/>
            <a:ext cx="9407237" cy="8540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5915"/>
            <a:ext cx="5181600" cy="49110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5915"/>
            <a:ext cx="5181600" cy="4911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D75F4-A4F9-1445-92DC-4611EFB260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64E4CAB1-F1D0-FF49-9EB1-C109A8E5BF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4400"/>
            <a:ext cx="12192000" cy="2286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45000">
                <a:srgbClr val="FFFF00"/>
              </a:gs>
              <a:gs pos="83000">
                <a:srgbClr val="FFC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1EE594-CEA4-3941-8D28-2FB01D3D5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55616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7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383" y="90487"/>
            <a:ext cx="8993188" cy="8239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192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43112"/>
            <a:ext cx="5157787" cy="4205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192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43112"/>
            <a:ext cx="5183188" cy="4205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A9BAE-D0C5-CC48-B649-9E854E1B65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3297978F-BCAC-5244-B04D-F08DBBDD4F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4400"/>
            <a:ext cx="12192000" cy="2286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45000">
                <a:srgbClr val="FFFF00"/>
              </a:gs>
              <a:gs pos="83000">
                <a:srgbClr val="FFC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F29D24-431F-BD4E-A4B7-5C6BD2AB33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27214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4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744F9-A26D-1E4F-9A66-14D8926832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2AD3444-D637-3C42-8E92-10D1E3FAC6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4400"/>
            <a:ext cx="12192000" cy="2286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45000">
                <a:srgbClr val="FFFF00"/>
              </a:gs>
              <a:gs pos="83000">
                <a:srgbClr val="FFC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F5903B-E875-2D46-8475-7E77CEEED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27214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8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93D6-BDCD-844D-876D-A1E72B481A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89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BC21D-50FE-F14A-BAA8-D67EF3E327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97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090115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E147A-9BDA-7940-9FE8-44AA2592A0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17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96774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65915"/>
            <a:ext cx="10515600" cy="491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9762DC-069A-BD48-A524-50AE06828E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58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chwartzcenter.org/stress-first-aid-privat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ptsd.va.gov/professional/treat/type/stress_first_aid.asp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1"/>
            <a:ext cx="7772400" cy="1007271"/>
          </a:xfrm>
        </p:spPr>
        <p:txBody>
          <a:bodyPr>
            <a:normAutofit/>
          </a:bodyPr>
          <a:lstStyle/>
          <a:p>
            <a:r>
              <a:rPr lang="en-US" dirty="0"/>
              <a:t>Stress First Aid Train the Trainer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DE691-6ABB-4315-B655-3DC8E92BB5AD}"/>
              </a:ext>
            </a:extLst>
          </p:cNvPr>
          <p:cNvSpPr txBox="1"/>
          <p:nvPr/>
        </p:nvSpPr>
        <p:spPr>
          <a:xfrm>
            <a:off x="1296651" y="1295957"/>
            <a:ext cx="9446339" cy="9537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550" dirty="0">
                <a:solidFill>
                  <a:srgbClr val="232D4B"/>
                </a:solidFill>
              </a:rPr>
              <a:t>Session II –</a:t>
            </a:r>
            <a:r>
              <a:rPr lang="en-US" sz="5598" dirty="0">
                <a:solidFill>
                  <a:srgbClr val="232D4B"/>
                </a:solidFill>
              </a:rPr>
              <a:t>Presenters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75077-622A-4CE7-ABD6-660294E75878}"/>
              </a:ext>
            </a:extLst>
          </p:cNvPr>
          <p:cNvSpPr txBox="1"/>
          <p:nvPr/>
        </p:nvSpPr>
        <p:spPr>
          <a:xfrm>
            <a:off x="2820254" y="3657540"/>
            <a:ext cx="7465655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C58C5-94B8-49EF-9A72-A651EE8241F5}"/>
              </a:ext>
            </a:extLst>
          </p:cNvPr>
          <p:cNvSpPr txBox="1"/>
          <p:nvPr/>
        </p:nvSpPr>
        <p:spPr>
          <a:xfrm>
            <a:off x="4839027" y="5429043"/>
            <a:ext cx="251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Presenter Name </a:t>
            </a:r>
          </a:p>
          <a:p>
            <a:pPr algn="ctr"/>
            <a:r>
              <a:rPr lang="en-US" dirty="0"/>
              <a:t>&amp; Credentials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EA7CB-3312-4163-AB12-7D4D6C4E2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4" y="5638800"/>
            <a:ext cx="2132012" cy="1107006"/>
          </a:xfrm>
          <a:prstGeom prst="rect">
            <a:avLst/>
          </a:prstGeom>
        </p:spPr>
      </p:pic>
      <p:pic>
        <p:nvPicPr>
          <p:cNvPr id="11" name="Graphic 10" descr="Employee badge with solid fill">
            <a:extLst>
              <a:ext uri="{FF2B5EF4-FFF2-40B4-BE49-F238E27FC236}">
                <a16:creationId xmlns:a16="http://schemas.microsoft.com/office/drawing/2014/main" id="{32BDD58A-A83F-A056-E88B-BF7BF4465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9027" y="3114813"/>
            <a:ext cx="2513945" cy="25139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9286D3-8DBF-AF87-A01C-8580FFFD2567}"/>
              </a:ext>
            </a:extLst>
          </p:cNvPr>
          <p:cNvSpPr txBox="1"/>
          <p:nvPr/>
        </p:nvSpPr>
        <p:spPr>
          <a:xfrm>
            <a:off x="5181599" y="2961207"/>
            <a:ext cx="1828800" cy="381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Picture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BB3ED7-C105-6FC9-4231-C024418D0A12}"/>
              </a:ext>
            </a:extLst>
          </p:cNvPr>
          <p:cNvSpPr txBox="1"/>
          <p:nvPr/>
        </p:nvSpPr>
        <p:spPr>
          <a:xfrm>
            <a:off x="2438400" y="6324600"/>
            <a:ext cx="929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*These materials have been provided by NJ-NEW, with the intention to educate Stress First Aid practices.</a:t>
            </a:r>
          </a:p>
        </p:txBody>
      </p:sp>
    </p:spTree>
    <p:extLst>
      <p:ext uri="{BB962C8B-B14F-4D97-AF65-F5344CB8AC3E}">
        <p14:creationId xmlns:p14="http://schemas.microsoft.com/office/powerpoint/2010/main" val="309769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1"/>
            <a:ext cx="10972800" cy="1007533"/>
          </a:xfrm>
        </p:spPr>
        <p:txBody>
          <a:bodyPr>
            <a:normAutofit fontScale="90000"/>
          </a:bodyPr>
          <a:lstStyle/>
          <a:p>
            <a:r>
              <a:rPr lang="en-US" dirty="0"/>
              <a:t>SFA Implementation: Expected Goals and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040" y="1600200"/>
            <a:ext cx="1066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Improved peer and leader abilities to recognize stress reactions and injuries using the stress continuum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Enhanced peer and leader ability to tailor continuous, primary, and secondary aid approaches to individual and unit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Enhanced individual and team ability to have conversations about work stressors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Compassionate and restorative support demonstrated by leaders and peers to stress challenges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" y="4343400"/>
            <a:ext cx="108051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Increased resilience (individual and unit)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Increased well-being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Enhanced work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Enhanced team culture that improves engagement, retention and meaningful work</a:t>
            </a:r>
          </a:p>
        </p:txBody>
      </p:sp>
    </p:spTree>
    <p:extLst>
      <p:ext uri="{BB962C8B-B14F-4D97-AF65-F5344CB8AC3E}">
        <p14:creationId xmlns:p14="http://schemas.microsoft.com/office/powerpoint/2010/main" val="39030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21057"/>
            <a:ext cx="9296400" cy="1007533"/>
          </a:xfrm>
        </p:spPr>
        <p:txBody>
          <a:bodyPr/>
          <a:lstStyle/>
          <a:p>
            <a:pPr algn="ctr"/>
            <a:r>
              <a:rPr lang="en-US" b="1" dirty="0"/>
              <a:t>SFA Focus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2587202"/>
              </p:ext>
            </p:extLst>
          </p:nvPr>
        </p:nvGraphicFramePr>
        <p:xfrm>
          <a:off x="0" y="1298575"/>
          <a:ext cx="11734800" cy="563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0" y="5410200"/>
            <a:ext cx="25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Improve individual and team well-being</a:t>
            </a:r>
          </a:p>
        </p:txBody>
      </p:sp>
    </p:spTree>
    <p:extLst>
      <p:ext uri="{BB962C8B-B14F-4D97-AF65-F5344CB8AC3E}">
        <p14:creationId xmlns:p14="http://schemas.microsoft.com/office/powerpoint/2010/main" val="264201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9296400" cy="1007533"/>
          </a:xfrm>
        </p:spPr>
        <p:txBody>
          <a:bodyPr/>
          <a:lstStyle/>
          <a:p>
            <a:pPr algn="ctr"/>
            <a:r>
              <a:rPr lang="en-US" b="1" dirty="0"/>
              <a:t>SFA Activities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66542911"/>
              </p:ext>
            </p:extLst>
          </p:nvPr>
        </p:nvGraphicFramePr>
        <p:xfrm>
          <a:off x="762000" y="719666"/>
          <a:ext cx="10439400" cy="5604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545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9296400" cy="1007533"/>
          </a:xfrm>
        </p:spPr>
        <p:txBody>
          <a:bodyPr/>
          <a:lstStyle/>
          <a:p>
            <a:pPr algn="ctr"/>
            <a:r>
              <a:rPr lang="en-US" b="1" dirty="0"/>
              <a:t>Assessment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C53C1D-047E-6BF9-C488-4D6752594F8B}"/>
              </a:ext>
            </a:extLst>
          </p:cNvPr>
          <p:cNvGrpSpPr/>
          <p:nvPr/>
        </p:nvGrpSpPr>
        <p:grpSpPr>
          <a:xfrm>
            <a:off x="4419600" y="1981200"/>
            <a:ext cx="3725750" cy="2774509"/>
            <a:chOff x="1066800" y="2400778"/>
            <a:chExt cx="2879499" cy="205644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F5BD4B-6DC5-C5EA-CE0E-EB86E9A8BC0C}"/>
                </a:ext>
              </a:extLst>
            </p:cNvPr>
            <p:cNvGrpSpPr/>
            <p:nvPr/>
          </p:nvGrpSpPr>
          <p:grpSpPr>
            <a:xfrm>
              <a:off x="1066800" y="2400778"/>
              <a:ext cx="2879499" cy="2056443"/>
              <a:chOff x="1066800" y="2400778"/>
              <a:chExt cx="2879498" cy="2056443"/>
            </a:xfrm>
          </p:grpSpPr>
          <p:sp>
            <p:nvSpPr>
              <p:cNvPr id="15" name="Straight Connector 3">
                <a:extLst>
                  <a:ext uri="{FF2B5EF4-FFF2-40B4-BE49-F238E27FC236}">
                    <a16:creationId xmlns:a16="http://schemas.microsoft.com/office/drawing/2014/main" id="{00FACD85-069F-6C2D-203C-7A9F1E3B03F2}"/>
                  </a:ext>
                </a:extLst>
              </p:cNvPr>
              <p:cNvSpPr/>
              <p:nvPr/>
            </p:nvSpPr>
            <p:spPr>
              <a:xfrm>
                <a:off x="2406175" y="3284403"/>
                <a:ext cx="754154" cy="35890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44586"/>
                    </a:lnTo>
                    <a:lnTo>
                      <a:pt x="754154" y="244586"/>
                    </a:lnTo>
                    <a:lnTo>
                      <a:pt x="754154" y="358909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F88B61D-8597-0F79-0FA7-A6DA39938075}"/>
                  </a:ext>
                </a:extLst>
              </p:cNvPr>
              <p:cNvSpPr/>
              <p:nvPr/>
            </p:nvSpPr>
            <p:spPr>
              <a:xfrm>
                <a:off x="1820955" y="2400778"/>
                <a:ext cx="1234070" cy="78363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051EE14-3AE7-D9D9-0590-F843E85E5240}"/>
                  </a:ext>
                </a:extLst>
              </p:cNvPr>
              <p:cNvSpPr/>
              <p:nvPr/>
            </p:nvSpPr>
            <p:spPr>
              <a:xfrm>
                <a:off x="1066800" y="3543323"/>
                <a:ext cx="1234070" cy="78363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44BCF3F-F41E-5D1A-41F3-E3D8B069EF33}"/>
                  </a:ext>
                </a:extLst>
              </p:cNvPr>
              <p:cNvGrpSpPr/>
              <p:nvPr/>
            </p:nvGrpSpPr>
            <p:grpSpPr>
              <a:xfrm>
                <a:off x="1203919" y="3673586"/>
                <a:ext cx="1234070" cy="783635"/>
                <a:chOff x="146294" y="3590326"/>
                <a:chExt cx="1234071" cy="783635"/>
              </a:xfrm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8C84BE14-B419-BBD3-798A-9A66FBC2832A}"/>
                    </a:ext>
                  </a:extLst>
                </p:cNvPr>
                <p:cNvSpPr/>
                <p:nvPr/>
              </p:nvSpPr>
              <p:spPr>
                <a:xfrm>
                  <a:off x="146294" y="3590326"/>
                  <a:ext cx="1234071" cy="78363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5" name="Rectangle: Rounded Corners 9">
                  <a:extLst>
                    <a:ext uri="{FF2B5EF4-FFF2-40B4-BE49-F238E27FC236}">
                      <a16:creationId xmlns:a16="http://schemas.microsoft.com/office/drawing/2014/main" id="{4975F802-B11B-A63E-321F-806B549350F5}"/>
                    </a:ext>
                  </a:extLst>
                </p:cNvPr>
                <p:cNvSpPr txBox="1"/>
                <p:nvPr/>
              </p:nvSpPr>
              <p:spPr>
                <a:xfrm>
                  <a:off x="169246" y="3613278"/>
                  <a:ext cx="1188167" cy="73773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b="1" kern="1200" dirty="0"/>
                    <a:t>Self Check</a:t>
                  </a:r>
                </a:p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b="1" kern="1200" dirty="0"/>
                    <a:t>Resources</a:t>
                  </a:r>
                </a:p>
              </p:txBody>
            </p:sp>
          </p:grp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12F8229-0B11-068C-D430-FDDAC2A4D57A}"/>
                  </a:ext>
                </a:extLst>
              </p:cNvPr>
              <p:cNvSpPr/>
              <p:nvPr/>
            </p:nvSpPr>
            <p:spPr>
              <a:xfrm>
                <a:off x="2575109" y="3543323"/>
                <a:ext cx="1234070" cy="78363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9D6A401-C732-AB77-3A92-DB2560D3322E}"/>
                  </a:ext>
                </a:extLst>
              </p:cNvPr>
              <p:cNvGrpSpPr/>
              <p:nvPr/>
            </p:nvGrpSpPr>
            <p:grpSpPr>
              <a:xfrm>
                <a:off x="2712228" y="3673586"/>
                <a:ext cx="1234070" cy="783635"/>
                <a:chOff x="1654604" y="3590326"/>
                <a:chExt cx="1234071" cy="783635"/>
              </a:xfrm>
            </p:grpSpPr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89682563-8E5A-FDA5-06D2-FD80FE9523E3}"/>
                    </a:ext>
                  </a:extLst>
                </p:cNvPr>
                <p:cNvSpPr/>
                <p:nvPr/>
              </p:nvSpPr>
              <p:spPr>
                <a:xfrm>
                  <a:off x="1654604" y="3590326"/>
                  <a:ext cx="1234071" cy="78363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3" name="Rectangle: Rounded Corners 12">
                  <a:extLst>
                    <a:ext uri="{FF2B5EF4-FFF2-40B4-BE49-F238E27FC236}">
                      <a16:creationId xmlns:a16="http://schemas.microsoft.com/office/drawing/2014/main" id="{B9C562EA-725E-0163-B223-CDCA4AE500FF}"/>
                    </a:ext>
                  </a:extLst>
                </p:cNvPr>
                <p:cNvSpPr txBox="1"/>
                <p:nvPr/>
              </p:nvSpPr>
              <p:spPr>
                <a:xfrm>
                  <a:off x="1677556" y="3613278"/>
                  <a:ext cx="1188167" cy="73773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b="1" kern="1200" dirty="0"/>
                    <a:t>Stress Checks</a:t>
                  </a:r>
                </a:p>
              </p:txBody>
            </p:sp>
          </p:grpSp>
          <p:sp>
            <p:nvSpPr>
              <p:cNvPr id="28" name="Straight Connector 3">
                <a:extLst>
                  <a:ext uri="{FF2B5EF4-FFF2-40B4-BE49-F238E27FC236}">
                    <a16:creationId xmlns:a16="http://schemas.microsoft.com/office/drawing/2014/main" id="{80DA63FC-E70C-CAB0-BBBB-C8E7DE886F2D}"/>
                  </a:ext>
                </a:extLst>
              </p:cNvPr>
              <p:cNvSpPr/>
              <p:nvPr/>
            </p:nvSpPr>
            <p:spPr>
              <a:xfrm>
                <a:off x="1813805" y="3271436"/>
                <a:ext cx="754154" cy="35890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754154" y="0"/>
                    </a:moveTo>
                    <a:lnTo>
                      <a:pt x="754154" y="244586"/>
                    </a:lnTo>
                    <a:lnTo>
                      <a:pt x="0" y="244586"/>
                    </a:lnTo>
                    <a:lnTo>
                      <a:pt x="0" y="358909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8F08694-628E-777C-9521-24D58F8114CE}"/>
                </a:ext>
              </a:extLst>
            </p:cNvPr>
            <p:cNvGrpSpPr/>
            <p:nvPr/>
          </p:nvGrpSpPr>
          <p:grpSpPr>
            <a:xfrm>
              <a:off x="1958074" y="2531042"/>
              <a:ext cx="1234071" cy="783635"/>
              <a:chOff x="900449" y="2447781"/>
              <a:chExt cx="1234071" cy="783635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0B3E7E2-BDFF-1B55-E93B-98ECCBCAAD04}"/>
                  </a:ext>
                </a:extLst>
              </p:cNvPr>
              <p:cNvSpPr/>
              <p:nvPr/>
            </p:nvSpPr>
            <p:spPr>
              <a:xfrm>
                <a:off x="900449" y="2447781"/>
                <a:ext cx="1234071" cy="78363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ctangle: Rounded Corners 6">
                <a:extLst>
                  <a:ext uri="{FF2B5EF4-FFF2-40B4-BE49-F238E27FC236}">
                    <a16:creationId xmlns:a16="http://schemas.microsoft.com/office/drawing/2014/main" id="{66520DF8-9C7D-45D5-A753-11A2D8F5DB40}"/>
                  </a:ext>
                </a:extLst>
              </p:cNvPr>
              <p:cNvSpPr txBox="1"/>
              <p:nvPr/>
            </p:nvSpPr>
            <p:spPr>
              <a:xfrm>
                <a:off x="904745" y="2462108"/>
                <a:ext cx="1188167" cy="7377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b="1" kern="1200" dirty="0"/>
                  <a:t>Assessment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217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8915400" cy="1007533"/>
          </a:xfrm>
        </p:spPr>
        <p:txBody>
          <a:bodyPr/>
          <a:lstStyle/>
          <a:p>
            <a:r>
              <a:rPr lang="en-US" b="1" dirty="0"/>
              <a:t>Take Action on Assessment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D9B5127-CE3D-51F4-EC6A-5D4FB612C448}"/>
              </a:ext>
            </a:extLst>
          </p:cNvPr>
          <p:cNvGrpSpPr/>
          <p:nvPr/>
        </p:nvGrpSpPr>
        <p:grpSpPr>
          <a:xfrm>
            <a:off x="7543800" y="2677950"/>
            <a:ext cx="2879500" cy="2056443"/>
            <a:chOff x="8229600" y="3455233"/>
            <a:chExt cx="2879500" cy="205644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BF36EFD-C6D5-BBE0-874A-FECC7C4D69CC}"/>
                </a:ext>
              </a:extLst>
            </p:cNvPr>
            <p:cNvGrpSpPr/>
            <p:nvPr/>
          </p:nvGrpSpPr>
          <p:grpSpPr>
            <a:xfrm>
              <a:off x="8786536" y="4312744"/>
              <a:ext cx="1508308" cy="335958"/>
              <a:chOff x="8786536" y="4312744"/>
              <a:chExt cx="1508308" cy="335958"/>
            </a:xfrm>
          </p:grpSpPr>
          <p:sp>
            <p:nvSpPr>
              <p:cNvPr id="26" name="Straight Connector 3">
                <a:extLst>
                  <a:ext uri="{FF2B5EF4-FFF2-40B4-BE49-F238E27FC236}">
                    <a16:creationId xmlns:a16="http://schemas.microsoft.com/office/drawing/2014/main" id="{CD73A154-3AE6-566C-E7A5-98BAC4D0F3AF}"/>
                  </a:ext>
                </a:extLst>
              </p:cNvPr>
              <p:cNvSpPr/>
              <p:nvPr/>
            </p:nvSpPr>
            <p:spPr>
              <a:xfrm>
                <a:off x="9540690" y="4312744"/>
                <a:ext cx="754154" cy="33595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44586"/>
                    </a:lnTo>
                    <a:lnTo>
                      <a:pt x="754154" y="244586"/>
                    </a:lnTo>
                    <a:lnTo>
                      <a:pt x="754154" y="358909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Straight Connector 4">
                <a:extLst>
                  <a:ext uri="{FF2B5EF4-FFF2-40B4-BE49-F238E27FC236}">
                    <a16:creationId xmlns:a16="http://schemas.microsoft.com/office/drawing/2014/main" id="{0BDFE169-6713-DAA4-09A4-B0E0892CB654}"/>
                  </a:ext>
                </a:extLst>
              </p:cNvPr>
              <p:cNvSpPr/>
              <p:nvPr/>
            </p:nvSpPr>
            <p:spPr>
              <a:xfrm>
                <a:off x="8786536" y="4312744"/>
                <a:ext cx="754154" cy="33595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754154" y="0"/>
                    </a:moveTo>
                    <a:lnTo>
                      <a:pt x="754154" y="244586"/>
                    </a:lnTo>
                    <a:lnTo>
                      <a:pt x="0" y="244586"/>
                    </a:lnTo>
                    <a:lnTo>
                      <a:pt x="0" y="358909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99F12E0-6108-19C4-76FA-11627F435AD0}"/>
                </a:ext>
              </a:extLst>
            </p:cNvPr>
            <p:cNvGrpSpPr/>
            <p:nvPr/>
          </p:nvGrpSpPr>
          <p:grpSpPr>
            <a:xfrm>
              <a:off x="8229600" y="3455233"/>
              <a:ext cx="2879500" cy="2056443"/>
              <a:chOff x="8169500" y="3506157"/>
              <a:chExt cx="2879500" cy="2056443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7C39249-5C4B-0DB2-B4C0-7F27232542D1}"/>
                  </a:ext>
                </a:extLst>
              </p:cNvPr>
              <p:cNvSpPr/>
              <p:nvPr/>
            </p:nvSpPr>
            <p:spPr>
              <a:xfrm>
                <a:off x="8923655" y="3506157"/>
                <a:ext cx="1234071" cy="783635"/>
              </a:xfrm>
              <a:prstGeom prst="roundRect">
                <a:avLst>
                  <a:gd name="adj" fmla="val 10000"/>
                </a:avLst>
              </a:prstGeom>
              <a:solidFill>
                <a:srgbClr val="FFFF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95D6AF0A-E9CB-6497-4689-9D3553632174}"/>
                  </a:ext>
                </a:extLst>
              </p:cNvPr>
              <p:cNvSpPr/>
              <p:nvPr/>
            </p:nvSpPr>
            <p:spPr>
              <a:xfrm>
                <a:off x="8169500" y="4648702"/>
                <a:ext cx="1234071" cy="783635"/>
              </a:xfrm>
              <a:prstGeom prst="roundRect">
                <a:avLst>
                  <a:gd name="adj" fmla="val 10000"/>
                </a:avLst>
              </a:prstGeom>
              <a:solidFill>
                <a:srgbClr val="FFFF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F9CD8A7-9026-5209-0C9F-213CCE560E97}"/>
                  </a:ext>
                </a:extLst>
              </p:cNvPr>
              <p:cNvGrpSpPr/>
              <p:nvPr/>
            </p:nvGrpSpPr>
            <p:grpSpPr>
              <a:xfrm>
                <a:off x="8306619" y="4778965"/>
                <a:ext cx="1234071" cy="783635"/>
                <a:chOff x="7687843" y="3618325"/>
                <a:chExt cx="1234071" cy="783635"/>
              </a:xfrm>
            </p:grpSpPr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96D158D8-00DB-E97E-3E0D-AA08A28924F5}"/>
                    </a:ext>
                  </a:extLst>
                </p:cNvPr>
                <p:cNvSpPr/>
                <p:nvPr/>
              </p:nvSpPr>
              <p:spPr>
                <a:xfrm>
                  <a:off x="7687843" y="3618325"/>
                  <a:ext cx="1234071" cy="78363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6" name="Rectangle: Rounded Corners 8">
                  <a:extLst>
                    <a:ext uri="{FF2B5EF4-FFF2-40B4-BE49-F238E27FC236}">
                      <a16:creationId xmlns:a16="http://schemas.microsoft.com/office/drawing/2014/main" id="{6B01B325-614F-8DEB-2C65-9C2A2FF90D41}"/>
                    </a:ext>
                  </a:extLst>
                </p:cNvPr>
                <p:cNvSpPr txBox="1"/>
                <p:nvPr/>
              </p:nvSpPr>
              <p:spPr>
                <a:xfrm>
                  <a:off x="7710795" y="3641277"/>
                  <a:ext cx="1188167" cy="73773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400" b="1" kern="1200" dirty="0"/>
                    <a:t>Department/ Unit/team Level Interventions</a:t>
                  </a:r>
                </a:p>
              </p:txBody>
            </p:sp>
          </p:grp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6484C590-A8E7-5D8E-1BCD-EB99B99109B1}"/>
                  </a:ext>
                </a:extLst>
              </p:cNvPr>
              <p:cNvSpPr/>
              <p:nvPr/>
            </p:nvSpPr>
            <p:spPr>
              <a:xfrm>
                <a:off x="9677810" y="4648702"/>
                <a:ext cx="1234071" cy="783635"/>
              </a:xfrm>
              <a:prstGeom prst="roundRect">
                <a:avLst>
                  <a:gd name="adj" fmla="val 10000"/>
                </a:avLst>
              </a:prstGeom>
              <a:solidFill>
                <a:srgbClr val="FFFF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6AB7E99-5305-00E2-4ED3-08D33A8A9C69}"/>
                  </a:ext>
                </a:extLst>
              </p:cNvPr>
              <p:cNvGrpSpPr/>
              <p:nvPr/>
            </p:nvGrpSpPr>
            <p:grpSpPr>
              <a:xfrm>
                <a:off x="9814929" y="4778965"/>
                <a:ext cx="1234071" cy="783635"/>
                <a:chOff x="9196153" y="3618325"/>
                <a:chExt cx="1234071" cy="783635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08FF19EE-6E03-B4CF-6D52-479B8B767B6E}"/>
                    </a:ext>
                  </a:extLst>
                </p:cNvPr>
                <p:cNvSpPr/>
                <p:nvPr/>
              </p:nvSpPr>
              <p:spPr>
                <a:xfrm>
                  <a:off x="9196153" y="3618325"/>
                  <a:ext cx="1234071" cy="78363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4" name="Rectangle: Rounded Corners 11">
                  <a:extLst>
                    <a:ext uri="{FF2B5EF4-FFF2-40B4-BE49-F238E27FC236}">
                      <a16:creationId xmlns:a16="http://schemas.microsoft.com/office/drawing/2014/main" id="{25EFD6C2-A6CF-A2BF-2183-D3C5EBA98436}"/>
                    </a:ext>
                  </a:extLst>
                </p:cNvPr>
                <p:cNvSpPr txBox="1"/>
                <p:nvPr/>
              </p:nvSpPr>
              <p:spPr>
                <a:xfrm>
                  <a:off x="9219105" y="3641277"/>
                  <a:ext cx="1188167" cy="73773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600" b="1" kern="1200" dirty="0"/>
                    <a:t>1:1 Coaching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5245DF7-1775-C638-26F4-C10DBA9E21A0}"/>
                  </a:ext>
                </a:extLst>
              </p:cNvPr>
              <p:cNvGrpSpPr/>
              <p:nvPr/>
            </p:nvGrpSpPr>
            <p:grpSpPr>
              <a:xfrm>
                <a:off x="9060773" y="3636653"/>
                <a:ext cx="1234071" cy="783635"/>
                <a:chOff x="8441998" y="2475780"/>
                <a:chExt cx="1234071" cy="783635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7D3C6BC4-4D93-58DE-7C87-0E61D3697C7F}"/>
                    </a:ext>
                  </a:extLst>
                </p:cNvPr>
                <p:cNvSpPr/>
                <p:nvPr/>
              </p:nvSpPr>
              <p:spPr>
                <a:xfrm>
                  <a:off x="8441998" y="2475780"/>
                  <a:ext cx="1234071" cy="78363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9" name="Rectangle: Rounded Corners 4">
                  <a:extLst>
                    <a:ext uri="{FF2B5EF4-FFF2-40B4-BE49-F238E27FC236}">
                      <a16:creationId xmlns:a16="http://schemas.microsoft.com/office/drawing/2014/main" id="{A642CDCB-3769-E62F-0658-0FEB03506A08}"/>
                    </a:ext>
                  </a:extLst>
                </p:cNvPr>
                <p:cNvSpPr txBox="1"/>
                <p:nvPr/>
              </p:nvSpPr>
              <p:spPr>
                <a:xfrm>
                  <a:off x="8464950" y="2498732"/>
                  <a:ext cx="1188167" cy="73773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600" b="1" kern="1200" dirty="0"/>
                    <a:t>Intervention</a:t>
                  </a:r>
                </a:p>
              </p:txBody>
            </p:sp>
          </p:grp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B4F9538-00C8-E158-E032-E526920B47F3}"/>
              </a:ext>
            </a:extLst>
          </p:cNvPr>
          <p:cNvGrpSpPr/>
          <p:nvPr/>
        </p:nvGrpSpPr>
        <p:grpSpPr>
          <a:xfrm>
            <a:off x="2017911" y="2651794"/>
            <a:ext cx="4255709" cy="2105551"/>
            <a:chOff x="2017911" y="2651794"/>
            <a:chExt cx="4255709" cy="210555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58AEFB2-8CCB-E898-0778-92625C6B2665}"/>
                </a:ext>
              </a:extLst>
            </p:cNvPr>
            <p:cNvGrpSpPr/>
            <p:nvPr/>
          </p:nvGrpSpPr>
          <p:grpSpPr>
            <a:xfrm>
              <a:off x="2017911" y="2651794"/>
              <a:ext cx="4255709" cy="2105551"/>
              <a:chOff x="2667000" y="3506157"/>
              <a:chExt cx="4255709" cy="210555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105CFD8A-901D-8B3A-1002-4B2DF62CB05F}"/>
                  </a:ext>
                </a:extLst>
              </p:cNvPr>
              <p:cNvSpPr/>
              <p:nvPr/>
            </p:nvSpPr>
            <p:spPr>
              <a:xfrm>
                <a:off x="2667000" y="4648702"/>
                <a:ext cx="1234071" cy="783635"/>
              </a:xfrm>
              <a:prstGeom prst="roundRect">
                <a:avLst>
                  <a:gd name="adj" fmla="val 10000"/>
                </a:avLst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28B47E1-D434-C903-46D6-BC382FB1101C}"/>
                  </a:ext>
                </a:extLst>
              </p:cNvPr>
              <p:cNvGrpSpPr/>
              <p:nvPr/>
            </p:nvGrpSpPr>
            <p:grpSpPr>
              <a:xfrm>
                <a:off x="2743200" y="3506157"/>
                <a:ext cx="4179509" cy="2105551"/>
                <a:chOff x="2830072" y="3457049"/>
                <a:chExt cx="4179509" cy="2105551"/>
              </a:xfrm>
            </p:grpSpPr>
            <p:sp>
              <p:nvSpPr>
                <p:cNvPr id="7" name="Straight Connector 3">
                  <a:extLst>
                    <a:ext uri="{FF2B5EF4-FFF2-40B4-BE49-F238E27FC236}">
                      <a16:creationId xmlns:a16="http://schemas.microsoft.com/office/drawing/2014/main" id="{42AD39AA-E24B-46D9-8E03-879F7D12953E}"/>
                    </a:ext>
                  </a:extLst>
                </p:cNvPr>
                <p:cNvSpPr/>
                <p:nvPr/>
              </p:nvSpPr>
              <p:spPr>
                <a:xfrm>
                  <a:off x="4776656" y="4240685"/>
                  <a:ext cx="1508309" cy="3589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244586"/>
                      </a:lnTo>
                      <a:lnTo>
                        <a:pt x="1508309" y="244586"/>
                      </a:lnTo>
                      <a:lnTo>
                        <a:pt x="1508309" y="358909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8" name="Straight Connector 4">
                  <a:extLst>
                    <a:ext uri="{FF2B5EF4-FFF2-40B4-BE49-F238E27FC236}">
                      <a16:creationId xmlns:a16="http://schemas.microsoft.com/office/drawing/2014/main" id="{5DCC3190-4BEE-4DA3-570E-8A9498F73CD5}"/>
                    </a:ext>
                  </a:extLst>
                </p:cNvPr>
                <p:cNvSpPr/>
                <p:nvPr/>
              </p:nvSpPr>
              <p:spPr>
                <a:xfrm>
                  <a:off x="3268346" y="4240685"/>
                  <a:ext cx="1508309" cy="3589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1508309" y="0"/>
                      </a:moveTo>
                      <a:lnTo>
                        <a:pt x="1508309" y="244586"/>
                      </a:lnTo>
                      <a:lnTo>
                        <a:pt x="0" y="244586"/>
                      </a:lnTo>
                      <a:lnTo>
                        <a:pt x="0" y="358909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6FE74D3C-E111-8703-EDDE-5F65349119CD}"/>
                    </a:ext>
                  </a:extLst>
                </p:cNvPr>
                <p:cNvSpPr/>
                <p:nvPr/>
              </p:nvSpPr>
              <p:spPr>
                <a:xfrm>
                  <a:off x="4159620" y="3457049"/>
                  <a:ext cx="1234071" cy="783635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71504CB-F7F3-8815-E333-B93CD298D8E4}"/>
                    </a:ext>
                  </a:extLst>
                </p:cNvPr>
                <p:cNvGrpSpPr/>
                <p:nvPr/>
              </p:nvGrpSpPr>
              <p:grpSpPr>
                <a:xfrm>
                  <a:off x="2830072" y="4775761"/>
                  <a:ext cx="1295400" cy="786839"/>
                  <a:chOff x="3204556" y="3615121"/>
                  <a:chExt cx="1295400" cy="786839"/>
                </a:xfrm>
              </p:grpSpPr>
              <p:sp>
                <p:nvSpPr>
                  <p:cNvPr id="17" name="Rectangle: Rounded Corners 16">
                    <a:extLst>
                      <a:ext uri="{FF2B5EF4-FFF2-40B4-BE49-F238E27FC236}">
                        <a16:creationId xmlns:a16="http://schemas.microsoft.com/office/drawing/2014/main" id="{947C7506-CFCE-8810-BCB7-03B5BAE3EB62}"/>
                      </a:ext>
                    </a:extLst>
                  </p:cNvPr>
                  <p:cNvSpPr/>
                  <p:nvPr/>
                </p:nvSpPr>
                <p:spPr>
                  <a:xfrm>
                    <a:off x="3265885" y="3618325"/>
                    <a:ext cx="1234071" cy="783635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8" name="Rectangle: Rounded Corners 8">
                    <a:extLst>
                      <a:ext uri="{FF2B5EF4-FFF2-40B4-BE49-F238E27FC236}">
                        <a16:creationId xmlns:a16="http://schemas.microsoft.com/office/drawing/2014/main" id="{561791A4-03F9-A4E0-B98A-2A0C221C9546}"/>
                      </a:ext>
                    </a:extLst>
                  </p:cNvPr>
                  <p:cNvSpPr txBox="1"/>
                  <p:nvPr/>
                </p:nvSpPr>
                <p:spPr>
                  <a:xfrm>
                    <a:off x="3204556" y="3615121"/>
                    <a:ext cx="1188167" cy="737731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marL="0" lvl="0" indent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900" kern="1200" dirty="0"/>
                  </a:p>
                  <a:p>
                    <a:pPr marL="0" lvl="0" indent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1600" b="1" kern="1200" dirty="0"/>
                      <a:t>Positive Practices Workshops</a:t>
                    </a:r>
                  </a:p>
                  <a:p>
                    <a:pPr marL="0" lvl="0" indent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900" kern="1200" dirty="0"/>
                      <a:t>	</a:t>
                    </a:r>
                  </a:p>
                </p:txBody>
              </p:sp>
            </p:grp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47FAA434-FE26-B3FA-F5E8-B70CC67196F8}"/>
                    </a:ext>
                  </a:extLst>
                </p:cNvPr>
                <p:cNvSpPr/>
                <p:nvPr/>
              </p:nvSpPr>
              <p:spPr>
                <a:xfrm>
                  <a:off x="4159620" y="4599092"/>
                  <a:ext cx="1234071" cy="783635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2E51CFA7-2EAB-621C-708B-FA1950701D08}"/>
                    </a:ext>
                  </a:extLst>
                </p:cNvPr>
                <p:cNvSpPr/>
                <p:nvPr/>
              </p:nvSpPr>
              <p:spPr>
                <a:xfrm>
                  <a:off x="5667930" y="4599092"/>
                  <a:ext cx="1234071" cy="783635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3DD876A0-0DBE-4DA8-BD26-84967CD6EB52}"/>
                    </a:ext>
                  </a:extLst>
                </p:cNvPr>
                <p:cNvGrpSpPr/>
                <p:nvPr/>
              </p:nvGrpSpPr>
              <p:grpSpPr>
                <a:xfrm>
                  <a:off x="5775510" y="4729857"/>
                  <a:ext cx="1234071" cy="783635"/>
                  <a:chOff x="6179533" y="3618325"/>
                  <a:chExt cx="1234071" cy="783635"/>
                </a:xfrm>
              </p:grpSpPr>
              <p:sp>
                <p:nvSpPr>
                  <p:cNvPr id="15" name="Rectangle: Rounded Corners 14">
                    <a:extLst>
                      <a:ext uri="{FF2B5EF4-FFF2-40B4-BE49-F238E27FC236}">
                        <a16:creationId xmlns:a16="http://schemas.microsoft.com/office/drawing/2014/main" id="{E51CB41F-6480-123A-7975-9AF4A86E095A}"/>
                      </a:ext>
                    </a:extLst>
                  </p:cNvPr>
                  <p:cNvSpPr/>
                  <p:nvPr/>
                </p:nvSpPr>
                <p:spPr>
                  <a:xfrm>
                    <a:off x="6179533" y="3618325"/>
                    <a:ext cx="1234071" cy="783635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6" name="Rectangle: Rounded Corners 12">
                    <a:extLst>
                      <a:ext uri="{FF2B5EF4-FFF2-40B4-BE49-F238E27FC236}">
                        <a16:creationId xmlns:a16="http://schemas.microsoft.com/office/drawing/2014/main" id="{EF7C1C36-C251-706E-2122-3701E71CFDC5}"/>
                      </a:ext>
                    </a:extLst>
                  </p:cNvPr>
                  <p:cNvSpPr txBox="1"/>
                  <p:nvPr/>
                </p:nvSpPr>
                <p:spPr>
                  <a:xfrm>
                    <a:off x="6202485" y="3639960"/>
                    <a:ext cx="1188167" cy="737731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marL="0" lvl="0" indent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1400" b="1" kern="1200" dirty="0"/>
                      <a:t>Team Development</a:t>
                    </a:r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173E2592-C281-1E7A-50A6-361C663221E5}"/>
                    </a:ext>
                  </a:extLst>
                </p:cNvPr>
                <p:cNvGrpSpPr/>
                <p:nvPr/>
              </p:nvGrpSpPr>
              <p:grpSpPr>
                <a:xfrm>
                  <a:off x="4263001" y="3587312"/>
                  <a:ext cx="1234071" cy="783635"/>
                  <a:chOff x="4758914" y="2475780"/>
                  <a:chExt cx="1234071" cy="783635"/>
                </a:xfrm>
              </p:grpSpPr>
              <p:sp>
                <p:nvSpPr>
                  <p:cNvPr id="24" name="Rectangle: Rounded Corners 23">
                    <a:extLst>
                      <a:ext uri="{FF2B5EF4-FFF2-40B4-BE49-F238E27FC236}">
                        <a16:creationId xmlns:a16="http://schemas.microsoft.com/office/drawing/2014/main" id="{C880C2BC-3A53-4C1B-F488-0D7ED9949D38}"/>
                      </a:ext>
                    </a:extLst>
                  </p:cNvPr>
                  <p:cNvSpPr/>
                  <p:nvPr/>
                </p:nvSpPr>
                <p:spPr>
                  <a:xfrm>
                    <a:off x="4758914" y="2475780"/>
                    <a:ext cx="1234071" cy="783635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5" name="Rectangle: Rounded Corners 5">
                    <a:extLst>
                      <a:ext uri="{FF2B5EF4-FFF2-40B4-BE49-F238E27FC236}">
                        <a16:creationId xmlns:a16="http://schemas.microsoft.com/office/drawing/2014/main" id="{BFE036D6-0856-260D-70FA-3EEFC9109DD4}"/>
                      </a:ext>
                    </a:extLst>
                  </p:cNvPr>
                  <p:cNvSpPr txBox="1"/>
                  <p:nvPr/>
                </p:nvSpPr>
                <p:spPr>
                  <a:xfrm>
                    <a:off x="4773785" y="2507181"/>
                    <a:ext cx="1188167" cy="737731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marL="0" lvl="0" indent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1600" b="1" kern="1200" dirty="0"/>
                      <a:t>Enhance Resilience</a:t>
                    </a: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DC35F17-29FE-8244-A5B1-0D72E10D9E61}"/>
                    </a:ext>
                  </a:extLst>
                </p:cNvPr>
                <p:cNvGrpSpPr/>
                <p:nvPr/>
              </p:nvGrpSpPr>
              <p:grpSpPr>
                <a:xfrm>
                  <a:off x="4308905" y="4778965"/>
                  <a:ext cx="1238005" cy="783635"/>
                  <a:chOff x="4667289" y="3618325"/>
                  <a:chExt cx="1238005" cy="783635"/>
                </a:xfrm>
              </p:grpSpPr>
              <p:sp>
                <p:nvSpPr>
                  <p:cNvPr id="22" name="Rectangle: Rounded Corners 21">
                    <a:extLst>
                      <a:ext uri="{FF2B5EF4-FFF2-40B4-BE49-F238E27FC236}">
                        <a16:creationId xmlns:a16="http://schemas.microsoft.com/office/drawing/2014/main" id="{917CBCB0-8EA1-D70C-EBAE-AF9092E7A9ED}"/>
                      </a:ext>
                    </a:extLst>
                  </p:cNvPr>
                  <p:cNvSpPr/>
                  <p:nvPr/>
                </p:nvSpPr>
                <p:spPr>
                  <a:xfrm>
                    <a:off x="4671223" y="3618325"/>
                    <a:ext cx="1234071" cy="783635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3" name="Rectangle: Rounded Corners 7">
                    <a:extLst>
                      <a:ext uri="{FF2B5EF4-FFF2-40B4-BE49-F238E27FC236}">
                        <a16:creationId xmlns:a16="http://schemas.microsoft.com/office/drawing/2014/main" id="{C066EBC9-137B-94C9-C217-0DCD7BBFDD5A}"/>
                      </a:ext>
                    </a:extLst>
                  </p:cNvPr>
                  <p:cNvSpPr txBox="1"/>
                  <p:nvPr/>
                </p:nvSpPr>
                <p:spPr>
                  <a:xfrm>
                    <a:off x="4667289" y="3641277"/>
                    <a:ext cx="1188167" cy="737731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marL="0" lvl="0" indent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1600" b="1" kern="1200" dirty="0"/>
                      <a:t>Comm. Skills</a:t>
                    </a:r>
                  </a:p>
                  <a:p>
                    <a:pPr marL="0" lvl="0" indent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1600" b="1" kern="1200" dirty="0"/>
                      <a:t>SFA 7 Cs</a:t>
                    </a:r>
                  </a:p>
                </p:txBody>
              </p:sp>
            </p:grpSp>
          </p:grpSp>
        </p:grpSp>
        <p:sp>
          <p:nvSpPr>
            <p:cNvPr id="53" name="Straight Connector 3">
              <a:extLst>
                <a:ext uri="{FF2B5EF4-FFF2-40B4-BE49-F238E27FC236}">
                  <a16:creationId xmlns:a16="http://schemas.microsoft.com/office/drawing/2014/main" id="{06F66CD4-99AD-7E7B-7D27-25FEB42EB84E}"/>
                </a:ext>
              </a:extLst>
            </p:cNvPr>
            <p:cNvSpPr/>
            <p:nvPr/>
          </p:nvSpPr>
          <p:spPr>
            <a:xfrm>
              <a:off x="3990653" y="3429000"/>
              <a:ext cx="91440" cy="3589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5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724596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7417"/>
            <a:ext cx="9296400" cy="100753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Making the Case for SFA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524000"/>
            <a:ext cx="1082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1: </a:t>
            </a:r>
            <a:r>
              <a:rPr lang="en-US" sz="2800" dirty="0"/>
              <a:t>Know the resiliency resources in your organization and their </a:t>
            </a:r>
          </a:p>
          <a:p>
            <a:r>
              <a:rPr lang="en-US" sz="2800" dirty="0"/>
              <a:t>             effectiveness</a:t>
            </a:r>
          </a:p>
          <a:p>
            <a:endParaRPr lang="en-US" sz="2800" dirty="0"/>
          </a:p>
          <a:p>
            <a:r>
              <a:rPr lang="en-US" sz="2800" b="1" dirty="0"/>
              <a:t>Step 2: </a:t>
            </a:r>
            <a:r>
              <a:rPr lang="en-US" sz="2800" dirty="0"/>
              <a:t>Explore how SFA can be used as another resource and how it can</a:t>
            </a:r>
          </a:p>
          <a:p>
            <a:r>
              <a:rPr lang="en-US" sz="2800" dirty="0"/>
              <a:t>             be integrated with other programs</a:t>
            </a:r>
          </a:p>
          <a:p>
            <a:endParaRPr lang="en-US" sz="2800" dirty="0"/>
          </a:p>
          <a:p>
            <a:r>
              <a:rPr lang="en-US" sz="2800" b="1" dirty="0"/>
              <a:t>Step 3: </a:t>
            </a:r>
            <a:r>
              <a:rPr lang="en-US" sz="2800" dirty="0"/>
              <a:t>Articulate the need for SFA in your organization to key</a:t>
            </a:r>
          </a:p>
          <a:p>
            <a:r>
              <a:rPr lang="en-US" sz="2800" dirty="0"/>
              <a:t>             stakeholders</a:t>
            </a:r>
          </a:p>
          <a:p>
            <a:endParaRPr lang="en-US" sz="2800" dirty="0"/>
          </a:p>
          <a:p>
            <a:r>
              <a:rPr lang="en-US" sz="2800" b="1" dirty="0"/>
              <a:t>Step 4: </a:t>
            </a:r>
            <a:r>
              <a:rPr lang="en-US" sz="2800" dirty="0"/>
              <a:t>Read SFA resources, Become comfortable with the material</a:t>
            </a:r>
          </a:p>
        </p:txBody>
      </p:sp>
    </p:spTree>
    <p:extLst>
      <p:ext uri="{BB962C8B-B14F-4D97-AF65-F5344CB8AC3E}">
        <p14:creationId xmlns:p14="http://schemas.microsoft.com/office/powerpoint/2010/main" val="347063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9296400" cy="1007533"/>
          </a:xfrm>
        </p:spPr>
        <p:txBody>
          <a:bodyPr/>
          <a:lstStyle/>
          <a:p>
            <a:pPr algn="ctr"/>
            <a:r>
              <a:rPr lang="en-US" b="1" dirty="0"/>
              <a:t>SFA Team Leaders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10668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Two leaders to coordinate the roll out of SFA in the organization (training and implementation)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Professional Background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Awareness of organizational/unit stressors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Passionate about SFA as an approach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Team Leader Attributes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Team Leader Roll Out Plan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Protected Time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8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9296400" cy="1007533"/>
          </a:xfrm>
        </p:spPr>
        <p:txBody>
          <a:bodyPr/>
          <a:lstStyle/>
          <a:p>
            <a:pPr algn="ctr"/>
            <a:r>
              <a:rPr lang="en-US" b="1" dirty="0"/>
              <a:t>SFA Leadership/Advisory Team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458754"/>
            <a:ext cx="10515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Recognizes Emotional Well-Being as a Pillar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Guides the rollout and support of the program within the organization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Participants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Influential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Across Disciplines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Roles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Build enthusiasm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Plan rollout strategy (have a written plan)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Elevator speech and communication plan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Collaborate with other well-being programs/resources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Decide on evaluation metrics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Oversee implementation and evaluation plan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Creating a central online repository of SFA materials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Requirements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Participate in 90-minute training provided by Team Leaders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Monthly meetings and then quarterly</a:t>
            </a:r>
          </a:p>
        </p:txBody>
      </p:sp>
    </p:spTree>
    <p:extLst>
      <p:ext uri="{BB962C8B-B14F-4D97-AF65-F5344CB8AC3E}">
        <p14:creationId xmlns:p14="http://schemas.microsoft.com/office/powerpoint/2010/main" val="137823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D804-E440-154B-BC20-6EABEA9B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76201"/>
            <a:ext cx="9753600" cy="1007533"/>
          </a:xfrm>
        </p:spPr>
        <p:txBody>
          <a:bodyPr>
            <a:normAutofit/>
          </a:bodyPr>
          <a:lstStyle/>
          <a:p>
            <a:r>
              <a:rPr lang="en-US" b="1" dirty="0"/>
              <a:t>Organizational Roll Out: Baseline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928AC-3414-0443-8ACB-94D1E59D44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10515600" cy="4911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Existing Data Sources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Turnover Rate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Stress Turnover/Growth Turnover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3 times the annual salary (+ fringe) to replace one nurse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Absenteeism/Call outs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Consider costs related to travelers, shift incentives, burnout burden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Engagement Surveys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Sufficient unit staffing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Few sleep disturbances related to work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Staff satisfaction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Intent to stay with the organization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Interdisciplinary collaboration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3886200"/>
            <a:ext cx="27908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0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9296400" cy="1007533"/>
          </a:xfrm>
        </p:spPr>
        <p:txBody>
          <a:bodyPr/>
          <a:lstStyle/>
          <a:p>
            <a:r>
              <a:rPr lang="en-US" b="1" dirty="0"/>
              <a:t>Organizational Roll Out: Baseline Metrics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10668000" cy="457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Focused Assessment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Burnout Scales: </a:t>
            </a:r>
            <a:r>
              <a:rPr lang="en-US" sz="2400" dirty="0" err="1"/>
              <a:t>ProQOL</a:t>
            </a:r>
            <a:r>
              <a:rPr lang="en-US" sz="2400" dirty="0"/>
              <a:t>, </a:t>
            </a:r>
            <a:r>
              <a:rPr lang="en-US" sz="2400" dirty="0" err="1"/>
              <a:t>Maslach</a:t>
            </a:r>
            <a:endParaRPr lang="en-US" sz="2400" dirty="0"/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AMA Covid-19 Coping Survey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Cohen’s Perceived Stress Scale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Connor-Davidson Resilience Scale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Emotional Well-Being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PTSD Checklist-Civilian (PCL-C)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PHQ-9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Focus Group: The 3 Questions and 2 Values Check questions for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7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E506-6379-A290-6882-7897BB98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152400"/>
            <a:ext cx="5638800" cy="1007533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/ Brief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3F728-C56B-815B-F5D7-924991FCC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67000"/>
            <a:ext cx="9483811" cy="18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8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1"/>
            <a:ext cx="9906000" cy="1007533"/>
          </a:xfrm>
        </p:spPr>
        <p:txBody>
          <a:bodyPr>
            <a:normAutofit/>
          </a:bodyPr>
          <a:lstStyle/>
          <a:p>
            <a:r>
              <a:rPr lang="en-US" dirty="0"/>
              <a:t>Prepare Marketing &amp; Educational Materials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10820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Develop unit-based tools and reminders about Stress Continuum, 7 Cs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One Page Handout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Three Page Handout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Develop educational calendar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You Tube Awareness Sessions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In person Awareness Sessions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Marketing messages with display screens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Stress continuum dashboards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Organizational repository of education programs and other resources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NJ NEW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Schwartz Center (</a:t>
            </a:r>
            <a:r>
              <a:rPr lang="en-US" sz="2000" dirty="0">
                <a:hlinkClick r:id="rId3"/>
              </a:rPr>
              <a:t>https://www.theschwartzcenter.org/stress-first-aid-private/</a:t>
            </a:r>
            <a:r>
              <a:rPr lang="en-US" sz="2000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National Center for PTSD (</a:t>
            </a:r>
            <a:r>
              <a:rPr lang="en-US" sz="2000" dirty="0">
                <a:hlinkClick r:id="rId4"/>
              </a:rPr>
              <a:t>https://www.ptsd.va.gov/professional/treat/type/stress_first_aid.asp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82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9296400" cy="1007533"/>
          </a:xfrm>
        </p:spPr>
        <p:txBody>
          <a:bodyPr/>
          <a:lstStyle/>
          <a:p>
            <a:pPr algn="ctr"/>
            <a:r>
              <a:rPr lang="en-US" dirty="0"/>
              <a:t>Organizational Roll 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7972" y="1447800"/>
            <a:ext cx="112014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Conduct Awareness Briefs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100% of Organization (1 Year)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Mini-Briefings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200" dirty="0"/>
              <a:t>Need for peer support and use of stress continuum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Awareness Briefings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In-person and/or computer based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Select units with High Interest for Initial Rollout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Awareness Brief to Councils or Units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Interest and commitment: Train with 90 Minute program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Avoid caustic units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Select Units Interested in Roll Out to Start—and Have Staff Interested in Being SFA Champions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6209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1"/>
            <a:ext cx="10287000" cy="1007533"/>
          </a:xfrm>
        </p:spPr>
        <p:txBody>
          <a:bodyPr>
            <a:normAutofit/>
          </a:bodyPr>
          <a:lstStyle/>
          <a:p>
            <a:r>
              <a:rPr lang="en-US" dirty="0"/>
              <a:t>Unit/Department Roll Out Using Champions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106680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Unit Based SFA Champions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At least 2 peers support champions per unit</a:t>
            </a:r>
          </a:p>
          <a:p>
            <a:pPr marL="1257300" lvl="2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Some referent authority of being looked up to by team</a:t>
            </a:r>
          </a:p>
          <a:p>
            <a:pPr marL="1257300" lvl="2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Has an appreciation of system thinking and how to effect change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Leader buy 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 4 hour Training for peer champions &amp; leaders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b="1" dirty="0"/>
              <a:t>Champion Support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Biweekly call/check in, discuss successes, challenges, concerns, and questions that the team leads may have about implementation of the model</a:t>
            </a:r>
          </a:p>
          <a:p>
            <a:pPr marL="1200150" lvl="2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Listen empathically and help the team problem solve. You do not have to---and likely cannot---solve their problems, but you can help them brainstorm solutions and consider alternatives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Additional training sessions for Champions re: growing the green, problem-solving recurring stressors</a:t>
            </a:r>
          </a:p>
        </p:txBody>
      </p:sp>
    </p:spTree>
    <p:extLst>
      <p:ext uri="{BB962C8B-B14F-4D97-AF65-F5344CB8AC3E}">
        <p14:creationId xmlns:p14="http://schemas.microsoft.com/office/powerpoint/2010/main" val="481304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1"/>
            <a:ext cx="10210800" cy="1007533"/>
          </a:xfrm>
        </p:spPr>
        <p:txBody>
          <a:bodyPr/>
          <a:lstStyle/>
          <a:p>
            <a:r>
              <a:rPr lang="en-US" dirty="0"/>
              <a:t>Unit/Department Roll Out of SFA Education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05000"/>
            <a:ext cx="95250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SFA Champions Implement Training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Awareness Briefs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Monthly peer support training (SFA, Unit Stress and Resiliency)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Service line level activities with other unit champions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Dedicated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61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9296400" cy="1007533"/>
          </a:xfrm>
        </p:spPr>
        <p:txBody>
          <a:bodyPr/>
          <a:lstStyle/>
          <a:p>
            <a:pPr algn="ctr"/>
            <a:r>
              <a:rPr lang="en-US" dirty="0"/>
              <a:t>Unit/Department SFA Operationalization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10058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Use of Stress Continuum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Daily Checks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Huddles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Unit poster/board/team meetings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Stress Continuum Dialog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Focusing on the Yellow and Orange Zones: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What does a yellow zone shift look like here?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Behaviors, senses, feelings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How do you know when it is increasing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Is this a normal and desired space for the team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What does an orange zone shift look like here?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Behaviors, senses, feelings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How do you know when it is increasing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What are your concerns when you see orange zone behaviors/activity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What helps to get back to the yellow zone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20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0"/>
            <a:ext cx="9296400" cy="10075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Unit Level Check Approaches Beyond Colors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11201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3 question assessment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200" dirty="0"/>
              <a:t>Over the past (time frame)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200" dirty="0"/>
              <a:t>What has been your greatest challenges, hassles, or frustrations?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200" dirty="0"/>
              <a:t>What has been your greatest reward, success, or positive experience?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200" dirty="0"/>
              <a:t>What does it meant to be a (name role) in this unit?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200" dirty="0"/>
              <a:t>Follow-up assessment determines next set of actions. Offer support, provide coping information, refer for next level of service</a:t>
            </a:r>
          </a:p>
          <a:p>
            <a:pPr lvl="3"/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80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0"/>
            <a:ext cx="9296400" cy="10075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Unit Level Check Approaches Beyond Colors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11201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2 question Check in: Provides quick insight into top frustrations and top values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200" dirty="0"/>
              <a:t>Is an interactive qualitative quick assessment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200" dirty="0"/>
              <a:t>First ask about the unit then the individual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200" dirty="0"/>
              <a:t>2 core questions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200" dirty="0"/>
              <a:t>What 3 things need to change immediately to make this a better work place?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200" dirty="0"/>
              <a:t>Would you add anything to specifically meet your needs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200" dirty="0"/>
              <a:t>What 3 things should never change on this unit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200" dirty="0"/>
              <a:t>Would you add anything to specifically meet your needs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87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1"/>
            <a:ext cx="10287000" cy="1007533"/>
          </a:xfrm>
        </p:spPr>
        <p:txBody>
          <a:bodyPr/>
          <a:lstStyle/>
          <a:p>
            <a:r>
              <a:rPr lang="en-US" dirty="0"/>
              <a:t>Unit/Department SFA Operationalization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9829800" cy="387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Use of 7 Cs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Focused Training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Case Studies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Debriefings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Role model using the Language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200" dirty="0"/>
          </a:p>
          <a:p>
            <a:r>
              <a:rPr lang="en-US" sz="2400" b="1" dirty="0"/>
              <a:t>Development to Grow the Green and Manage the Yellow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Positive Practices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Problem Solving based on Unit Level Check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4586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1"/>
            <a:ext cx="9677400" cy="1007533"/>
          </a:xfrm>
        </p:spPr>
        <p:txBody>
          <a:bodyPr/>
          <a:lstStyle/>
          <a:p>
            <a:r>
              <a:rPr lang="en-US" dirty="0"/>
              <a:t>Remove Obstacles, Build on the Change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10515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Address Barriers to Implementation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Unit Based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System-Wide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Action Planning to Navigate Barriers</a:t>
            </a:r>
          </a:p>
          <a:p>
            <a:endParaRPr lang="en-US" sz="2200" dirty="0"/>
          </a:p>
          <a:p>
            <a:r>
              <a:rPr lang="en-US" sz="2400" b="1" dirty="0"/>
              <a:t>Ongoing Support to Team Leaders and Coaches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Bi-Weekly check ins of Champions and Team Leaders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Quarterly reporting to Leadership Team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Organizational Support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Contingency Plans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Additional Roll Out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Public recognition of champions, leaders, progress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NJ NEW Support</a:t>
            </a:r>
          </a:p>
        </p:txBody>
      </p:sp>
    </p:spTree>
    <p:extLst>
      <p:ext uri="{BB962C8B-B14F-4D97-AF65-F5344CB8AC3E}">
        <p14:creationId xmlns:p14="http://schemas.microsoft.com/office/powerpoint/2010/main" val="2635864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9296400" cy="1007533"/>
          </a:xfrm>
        </p:spPr>
        <p:txBody>
          <a:bodyPr/>
          <a:lstStyle/>
          <a:p>
            <a:pPr algn="ctr"/>
            <a:r>
              <a:rPr lang="en-US" dirty="0"/>
              <a:t>Tracking Roll 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10820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Process Evaluation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Comparison to Strategic Roll Out Plan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Numbers Trained (Departments, % from Department, % from Shift)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Tracking/Stories of How Used*</a:t>
            </a: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Continuum</a:t>
            </a: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7 Cs</a:t>
            </a: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Growing the Green/Managing the Yellow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Evaluations after Training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Impact Evaluation</a:t>
            </a:r>
          </a:p>
          <a:p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359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A90F-4C41-7728-18EE-35A3639B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1"/>
            <a:ext cx="9296400" cy="1007533"/>
          </a:xfrm>
        </p:spPr>
        <p:txBody>
          <a:bodyPr/>
          <a:lstStyle/>
          <a:p>
            <a:pPr algn="ctr"/>
            <a:r>
              <a:rPr lang="en-US" dirty="0"/>
              <a:t>Feedback Form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12C3103-2FAD-D76F-D37B-415786033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929223"/>
              </p:ext>
            </p:extLst>
          </p:nvPr>
        </p:nvGraphicFramePr>
        <p:xfrm>
          <a:off x="304800" y="2133600"/>
          <a:ext cx="5257800" cy="343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8051C4-3DED-4320-A384-A0654DB69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998580"/>
              </p:ext>
            </p:extLst>
          </p:nvPr>
        </p:nvGraphicFramePr>
        <p:xfrm>
          <a:off x="5867400" y="2057400"/>
          <a:ext cx="6172200" cy="343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48345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extLst>
              <a:ext uri="{FF2B5EF4-FFF2-40B4-BE49-F238E27FC236}">
                <a16:creationId xmlns:a16="http://schemas.microsoft.com/office/drawing/2014/main" id="{F0D24285-D3C7-AA43-88E6-2416D5E1493D}"/>
              </a:ext>
            </a:extLst>
          </p:cNvPr>
          <p:cNvSpPr/>
          <p:nvPr/>
        </p:nvSpPr>
        <p:spPr>
          <a:xfrm>
            <a:off x="763980" y="3860012"/>
            <a:ext cx="2667000" cy="1655761"/>
          </a:xfrm>
          <a:prstGeom prst="wedgeEllipseCallout">
            <a:avLst>
              <a:gd name="adj1" fmla="val 74797"/>
              <a:gd name="adj2" fmla="val 4763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42053EE9-4D90-6F43-986D-A57D1BE59667}"/>
              </a:ext>
            </a:extLst>
          </p:cNvPr>
          <p:cNvSpPr/>
          <p:nvPr/>
        </p:nvSpPr>
        <p:spPr>
          <a:xfrm>
            <a:off x="3126179" y="2605644"/>
            <a:ext cx="2743200" cy="1664039"/>
          </a:xfrm>
          <a:prstGeom prst="cloudCallout">
            <a:avLst>
              <a:gd name="adj1" fmla="val 29649"/>
              <a:gd name="adj2" fmla="val 83549"/>
            </a:avLst>
          </a:prstGeom>
          <a:solidFill>
            <a:srgbClr val="FF2C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Thoughts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E2E912F-C1B7-8047-84D9-7CD06826954E}"/>
              </a:ext>
            </a:extLst>
          </p:cNvPr>
          <p:cNvSpPr/>
          <p:nvPr/>
        </p:nvSpPr>
        <p:spPr>
          <a:xfrm>
            <a:off x="6400800" y="2590800"/>
            <a:ext cx="2209800" cy="1403519"/>
          </a:xfrm>
          <a:prstGeom prst="wedgeRoundRectCallout">
            <a:avLst>
              <a:gd name="adj1" fmla="val -44919"/>
              <a:gd name="adj2" fmla="val 109523"/>
              <a:gd name="adj3" fmla="val 16667"/>
            </a:avLst>
          </a:prstGeom>
          <a:solidFill>
            <a:srgbClr val="7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DA0B927E-E661-BE42-BB7A-39CBF6703EE9}"/>
              </a:ext>
            </a:extLst>
          </p:cNvPr>
          <p:cNvSpPr/>
          <p:nvPr/>
        </p:nvSpPr>
        <p:spPr>
          <a:xfrm>
            <a:off x="8764979" y="3507058"/>
            <a:ext cx="2743200" cy="1831828"/>
          </a:xfrm>
          <a:prstGeom prst="wedgeEllipseCallout">
            <a:avLst>
              <a:gd name="adj1" fmla="val -75842"/>
              <a:gd name="adj2" fmla="val 590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362884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F1DE58-DE58-66F1-3293-93976F83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0"/>
            <a:ext cx="7315200" cy="26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86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3CEA-B8C6-8D39-9532-14B621AC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76200"/>
            <a:ext cx="4495800" cy="1007533"/>
          </a:xfrm>
        </p:spPr>
        <p:txBody>
          <a:bodyPr/>
          <a:lstStyle/>
          <a:p>
            <a:r>
              <a:rPr lang="en-US" dirty="0"/>
              <a:t>Breakout Session 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8F2C4-8C81-513A-3A8A-DDDFECDABD39}"/>
              </a:ext>
            </a:extLst>
          </p:cNvPr>
          <p:cNvSpPr txBox="1"/>
          <p:nvPr/>
        </p:nvSpPr>
        <p:spPr>
          <a:xfrm>
            <a:off x="1752600" y="2743200"/>
            <a:ext cx="9067800" cy="1942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Use SFA Workbook to begin an implementation plan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61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25DE-AB70-87B5-AAFC-29C9FAE7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2400"/>
            <a:ext cx="5791200" cy="1007533"/>
          </a:xfrm>
        </p:spPr>
        <p:txBody>
          <a:bodyPr/>
          <a:lstStyle/>
          <a:p>
            <a:r>
              <a:rPr lang="en-US" dirty="0"/>
              <a:t>Facilitator Summaries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EDE70-EC52-D02D-DB9C-2F7652F6E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53" y="2238375"/>
            <a:ext cx="8927947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56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C946-21BD-0332-5187-BB375EF5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0"/>
            <a:ext cx="5715000" cy="1007533"/>
          </a:xfrm>
        </p:spPr>
        <p:txBody>
          <a:bodyPr/>
          <a:lstStyle/>
          <a:p>
            <a:r>
              <a:rPr lang="en-US" dirty="0"/>
              <a:t>Wrap- Up/ Questions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4698CF-B2EF-84DB-3787-E4F5297277CA}"/>
              </a:ext>
            </a:extLst>
          </p:cNvPr>
          <p:cNvGrpSpPr/>
          <p:nvPr/>
        </p:nvGrpSpPr>
        <p:grpSpPr>
          <a:xfrm>
            <a:off x="2438400" y="1676400"/>
            <a:ext cx="6858000" cy="4669882"/>
            <a:chOff x="2438400" y="1676400"/>
            <a:chExt cx="6858000" cy="466988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1B28B64-A126-4737-1A34-8C553EC60EA4}"/>
                </a:ext>
              </a:extLst>
            </p:cNvPr>
            <p:cNvGrpSpPr/>
            <p:nvPr/>
          </p:nvGrpSpPr>
          <p:grpSpPr>
            <a:xfrm>
              <a:off x="2438400" y="1676400"/>
              <a:ext cx="6858000" cy="4669882"/>
              <a:chOff x="2667000" y="1828800"/>
              <a:chExt cx="6858000" cy="466988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417EAB4-C0E7-42AB-0D84-68936044C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67000" y="1828800"/>
                <a:ext cx="6858000" cy="4669882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7380359-37C0-5C43-AB03-B01403205F1A}"/>
                  </a:ext>
                </a:extLst>
              </p:cNvPr>
              <p:cNvGrpSpPr/>
              <p:nvPr/>
            </p:nvGrpSpPr>
            <p:grpSpPr>
              <a:xfrm>
                <a:off x="2895600" y="2370588"/>
                <a:ext cx="6400800" cy="2412507"/>
                <a:chOff x="2895600" y="2370588"/>
                <a:chExt cx="6400800" cy="2412507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F4C80BA-52EC-CE45-ED1F-2BB07815706F}"/>
                    </a:ext>
                  </a:extLst>
                </p:cNvPr>
                <p:cNvSpPr txBox="1"/>
                <p:nvPr/>
              </p:nvSpPr>
              <p:spPr>
                <a:xfrm>
                  <a:off x="5821682" y="2370588"/>
                  <a:ext cx="1219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Questions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89AC2AA-0DD6-C6D7-0B5B-2700100D7847}"/>
                    </a:ext>
                  </a:extLst>
                </p:cNvPr>
                <p:cNvSpPr txBox="1"/>
                <p:nvPr/>
              </p:nvSpPr>
              <p:spPr>
                <a:xfrm>
                  <a:off x="3581400" y="2590367"/>
                  <a:ext cx="15240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Additional Information Needed?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D3296D-0756-91B0-A4D4-DFF774F01553}"/>
                    </a:ext>
                  </a:extLst>
                </p:cNvPr>
                <p:cNvSpPr txBox="1"/>
                <p:nvPr/>
              </p:nvSpPr>
              <p:spPr>
                <a:xfrm>
                  <a:off x="7696200" y="3966865"/>
                  <a:ext cx="1600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Final Thoughts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211D27E-27EF-90A2-3A0A-44225CFCD457}"/>
                    </a:ext>
                  </a:extLst>
                </p:cNvPr>
                <p:cNvSpPr txBox="1"/>
                <p:nvPr/>
              </p:nvSpPr>
              <p:spPr>
                <a:xfrm>
                  <a:off x="2895600" y="3767432"/>
                  <a:ext cx="13716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b="1" dirty="0"/>
                    <a:t>What other Support or Development Needed?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BACB607-223C-8CCB-21FE-3BAFE19A79B0}"/>
                    </a:ext>
                  </a:extLst>
                </p:cNvPr>
                <p:cNvSpPr txBox="1"/>
                <p:nvPr/>
              </p:nvSpPr>
              <p:spPr>
                <a:xfrm>
                  <a:off x="7239000" y="2662935"/>
                  <a:ext cx="1828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Webinars: </a:t>
                  </a:r>
                </a:p>
                <a:p>
                  <a:pPr algn="ctr"/>
                  <a:r>
                    <a:rPr lang="en-US" b="1" dirty="0"/>
                    <a:t>Topics / Themes</a:t>
                  </a:r>
                </a:p>
              </p:txBody>
            </p: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786CFC-19BA-443D-63B3-A6A69B1EDF53}"/>
                </a:ext>
              </a:extLst>
            </p:cNvPr>
            <p:cNvSpPr txBox="1"/>
            <p:nvPr/>
          </p:nvSpPr>
          <p:spPr>
            <a:xfrm>
              <a:off x="4495800" y="371068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790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3BE7-A551-9690-38B9-C5EF52A3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59267"/>
            <a:ext cx="6172200" cy="1007533"/>
          </a:xfrm>
        </p:spPr>
        <p:txBody>
          <a:bodyPr>
            <a:normAutofit/>
          </a:bodyPr>
          <a:lstStyle/>
          <a:p>
            <a:r>
              <a:rPr lang="en-US" dirty="0"/>
              <a:t>Breakout Groups Session 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1E9AD-0F78-1C4A-D47E-0791E3391A57}"/>
              </a:ext>
            </a:extLst>
          </p:cNvPr>
          <p:cNvSpPr txBox="1"/>
          <p:nvPr/>
        </p:nvSpPr>
        <p:spPr>
          <a:xfrm>
            <a:off x="2057400" y="1309300"/>
            <a:ext cx="3429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Group I / Facilitator – Shannon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Lynda Bern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Geraldine Cebedo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Angela Daly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Sapna </a:t>
            </a:r>
            <a:r>
              <a:rPr lang="en-US" dirty="0" err="1"/>
              <a:t>Dhaliwala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Ruth Dileo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Stephanie Dove-</a:t>
            </a:r>
            <a:r>
              <a:rPr lang="en-US" dirty="0" err="1"/>
              <a:t>Tieku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Megan Flynn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Lois Greene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Beth Henderson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Stacy Horowitz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Ashley </a:t>
            </a:r>
            <a:r>
              <a:rPr lang="en-US" dirty="0" err="1"/>
              <a:t>Mickel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Alison Norberg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Karen Nunn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Marcella </a:t>
            </a:r>
            <a:r>
              <a:rPr lang="en-US" dirty="0" err="1"/>
              <a:t>O’Herlihy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Rose Polasky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Cathlyn Robinson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Krystle </a:t>
            </a:r>
            <a:r>
              <a:rPr lang="en-US" dirty="0" err="1"/>
              <a:t>Sica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Leila Tiles-</a:t>
            </a:r>
            <a:r>
              <a:rPr lang="en-US" dirty="0" err="1"/>
              <a:t>Lasanta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Jonathan Yaung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F0F75-9E85-A26E-8BC2-1A1EF90FEF67}"/>
              </a:ext>
            </a:extLst>
          </p:cNvPr>
          <p:cNvSpPr txBox="1"/>
          <p:nvPr/>
        </p:nvSpPr>
        <p:spPr>
          <a:xfrm>
            <a:off x="7010400" y="1347400"/>
            <a:ext cx="2895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Group II / Facilitator – Susan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Sandra Baker</a:t>
            </a:r>
          </a:p>
          <a:p>
            <a:pPr marL="342900" indent="-342900">
              <a:buAutoNum type="arabicPeriod"/>
            </a:pPr>
            <a:r>
              <a:rPr lang="en-US" dirty="0" err="1"/>
              <a:t>Nawatti</a:t>
            </a:r>
            <a:r>
              <a:rPr lang="en-US" dirty="0"/>
              <a:t> </a:t>
            </a:r>
            <a:r>
              <a:rPr lang="en-US" dirty="0" err="1"/>
              <a:t>Bhagwandat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/>
              <a:t>Margaret Daingerfield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Donna Gaffney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Ellen </a:t>
            </a:r>
            <a:r>
              <a:rPr lang="en-US" dirty="0" err="1"/>
              <a:t>Giarellli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Tassoni Ginn</a:t>
            </a:r>
          </a:p>
          <a:p>
            <a:pPr marL="342900" indent="-342900">
              <a:buAutoNum type="arabicPeriod"/>
            </a:pPr>
            <a:r>
              <a:rPr lang="en-US" dirty="0"/>
              <a:t>Kathleen Horan</a:t>
            </a:r>
          </a:p>
          <a:p>
            <a:pPr marL="342900" indent="-342900">
              <a:buAutoNum type="arabicPeriod"/>
            </a:pPr>
            <a:r>
              <a:rPr lang="en-US" dirty="0"/>
              <a:t>Cynthia Samuels</a:t>
            </a:r>
          </a:p>
          <a:p>
            <a:pPr marL="342900" indent="-342900">
              <a:buAutoNum type="arabicPeriod"/>
            </a:pPr>
            <a:r>
              <a:rPr lang="en-US" dirty="0"/>
              <a:t>Marcia Lewis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Jeannette Manchester</a:t>
            </a:r>
          </a:p>
          <a:p>
            <a:pPr marL="342900" indent="-342900">
              <a:buAutoNum type="arabicPeriod"/>
            </a:pPr>
            <a:r>
              <a:rPr lang="en-US" dirty="0"/>
              <a:t>Lucia </a:t>
            </a:r>
            <a:r>
              <a:rPr lang="en-US" dirty="0" err="1"/>
              <a:t>Otti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Elizabeth Rata</a:t>
            </a:r>
          </a:p>
          <a:p>
            <a:pPr marL="342900" indent="-342900">
              <a:buAutoNum type="arabicPeriod"/>
            </a:pPr>
            <a:r>
              <a:rPr lang="en-US" dirty="0"/>
              <a:t>Stephanie Simone</a:t>
            </a:r>
          </a:p>
          <a:p>
            <a:pPr marL="342900" indent="-342900">
              <a:buAutoNum type="arabicPeriod"/>
            </a:pPr>
            <a:r>
              <a:rPr lang="en-US" dirty="0"/>
              <a:t>Lauren Stroh</a:t>
            </a:r>
          </a:p>
          <a:p>
            <a:pPr marL="342900" indent="-342900">
              <a:buAutoNum type="arabicPeriod"/>
            </a:pPr>
            <a:r>
              <a:rPr lang="en-US" dirty="0"/>
              <a:t>Andrea Webb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Mary Velardi-Stoffel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69539-D860-3476-CEE2-FDF1250E605A}"/>
              </a:ext>
            </a:extLst>
          </p:cNvPr>
          <p:cNvSpPr txBox="1"/>
          <p:nvPr/>
        </p:nvSpPr>
        <p:spPr>
          <a:xfrm>
            <a:off x="8610600" y="1848683"/>
            <a:ext cx="3581400" cy="1199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5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186F-177D-579D-0D30-D2DFA4A0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76200"/>
            <a:ext cx="5715000" cy="1007533"/>
          </a:xfrm>
        </p:spPr>
        <p:txBody>
          <a:bodyPr>
            <a:normAutofit fontScale="90000"/>
          </a:bodyPr>
          <a:lstStyle/>
          <a:p>
            <a:r>
              <a:rPr lang="en-US" dirty="0"/>
              <a:t>Breakout Group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CC36C-BF16-36A1-A4BF-2D86C112AA0C}"/>
              </a:ext>
            </a:extLst>
          </p:cNvPr>
          <p:cNvSpPr txBox="1"/>
          <p:nvPr/>
        </p:nvSpPr>
        <p:spPr>
          <a:xfrm>
            <a:off x="1676400" y="1752600"/>
            <a:ext cx="922020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How comfortable were you presenting the material?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What other resources do you need to increase comfort?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What was the general feedback from the participants and their interest in learning more?</a:t>
            </a:r>
          </a:p>
        </p:txBody>
      </p:sp>
    </p:spTree>
    <p:extLst>
      <p:ext uri="{BB962C8B-B14F-4D97-AF65-F5344CB8AC3E}">
        <p14:creationId xmlns:p14="http://schemas.microsoft.com/office/powerpoint/2010/main" val="63406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25DE-AB70-87B5-AAFC-29C9FAE7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2400"/>
            <a:ext cx="5791200" cy="1007533"/>
          </a:xfrm>
        </p:spPr>
        <p:txBody>
          <a:bodyPr/>
          <a:lstStyle/>
          <a:p>
            <a:r>
              <a:rPr lang="en-US" dirty="0"/>
              <a:t>Facilitator Summaries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EDE70-EC52-D02D-DB9C-2F7652F6E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53" y="2238375"/>
            <a:ext cx="8927947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8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F1DE58-DE58-66F1-3293-93976F83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0"/>
            <a:ext cx="7315200" cy="26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6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76201"/>
            <a:ext cx="8610600" cy="1007533"/>
          </a:xfrm>
        </p:spPr>
        <p:txBody>
          <a:bodyPr>
            <a:normAutofit/>
          </a:bodyPr>
          <a:lstStyle/>
          <a:p>
            <a:r>
              <a:rPr lang="en-US" b="1" dirty="0"/>
              <a:t>Implementation Strategies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01" y="3561115"/>
            <a:ext cx="4770899" cy="28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27" y="1684178"/>
            <a:ext cx="5257800" cy="1497227"/>
          </a:xfrm>
          <a:prstGeom prst="rect">
            <a:avLst/>
          </a:prstGeom>
        </p:spPr>
      </p:pic>
      <p:grpSp>
        <p:nvGrpSpPr>
          <p:cNvPr id="9" name="Google Shape;183;p10">
            <a:extLst>
              <a:ext uri="{FF2B5EF4-FFF2-40B4-BE49-F238E27FC236}">
                <a16:creationId xmlns:a16="http://schemas.microsoft.com/office/drawing/2014/main" id="{BF9DAEDC-135A-DA4F-01B0-028EFA66FC61}"/>
              </a:ext>
            </a:extLst>
          </p:cNvPr>
          <p:cNvGrpSpPr/>
          <p:nvPr/>
        </p:nvGrpSpPr>
        <p:grpSpPr>
          <a:xfrm>
            <a:off x="6629400" y="2362200"/>
            <a:ext cx="5150373" cy="3124200"/>
            <a:chOff x="7922794" y="4800599"/>
            <a:chExt cx="3270949" cy="1868906"/>
          </a:xfrm>
        </p:grpSpPr>
        <p:pic>
          <p:nvPicPr>
            <p:cNvPr id="10" name="Google Shape;184;p10">
              <a:extLst>
                <a:ext uri="{FF2B5EF4-FFF2-40B4-BE49-F238E27FC236}">
                  <a16:creationId xmlns:a16="http://schemas.microsoft.com/office/drawing/2014/main" id="{3C2CAB06-4AA7-5D9F-B76C-613022104AF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021941" y="4800599"/>
              <a:ext cx="1171802" cy="18689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85;p10" descr="Diagram&#10;&#10;Description automatically generated">
              <a:extLst>
                <a:ext uri="{FF2B5EF4-FFF2-40B4-BE49-F238E27FC236}">
                  <a16:creationId xmlns:a16="http://schemas.microsoft.com/office/drawing/2014/main" id="{A5D13C26-E5AE-BEB1-4FDE-C36D0A1AD67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22794" y="4803767"/>
              <a:ext cx="1890964" cy="186257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9636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3485" y="76200"/>
            <a:ext cx="9296400" cy="1007533"/>
          </a:xfrm>
        </p:spPr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1985" y="1828800"/>
            <a:ext cx="104394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sz="2800" dirty="0"/>
              <a:t>Articulate the importance of SFA to obtain organizational/unit buy-in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Tx/>
              <a:buAutoNum type="arabicPeriod"/>
            </a:pPr>
            <a:r>
              <a:rPr lang="en-US" sz="2800" dirty="0"/>
              <a:t>Create a plan for implementing SFA with the workplace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sz="2800" dirty="0"/>
              <a:t>Propose process and outcome metrics to evaluate SFA </a:t>
            </a:r>
          </a:p>
          <a:p>
            <a:endParaRPr lang="en-US" sz="28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8012465"/>
      </p:ext>
    </p:extLst>
  </p:cSld>
  <p:clrMapOvr>
    <a:masterClrMapping/>
  </p:clrMapOvr>
</p:sld>
</file>

<file path=ppt/theme/theme1.xml><?xml version="1.0" encoding="utf-8"?>
<a:theme xmlns:a="http://schemas.openxmlformats.org/drawingml/2006/main" name="Deployment Healt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25F5E48C0E447AE1B0B8A8D463D25" ma:contentTypeVersion="12" ma:contentTypeDescription="Create a new document." ma:contentTypeScope="" ma:versionID="3b914f26ee3d2af0c9dee054dcd7e52b">
  <xsd:schema xmlns:xsd="http://www.w3.org/2001/XMLSchema" xmlns:xs="http://www.w3.org/2001/XMLSchema" xmlns:p="http://schemas.microsoft.com/office/2006/metadata/properties" xmlns:ns3="b9faedf0-3c3b-4af6-966e-4131970423c3" xmlns:ns4="8e5597a1-4833-4dab-9dc5-23ac57190133" targetNamespace="http://schemas.microsoft.com/office/2006/metadata/properties" ma:root="true" ma:fieldsID="9571a38de0d707e189d3bcc4e46a66d9" ns3:_="" ns4:_="">
    <xsd:import namespace="b9faedf0-3c3b-4af6-966e-4131970423c3"/>
    <xsd:import namespace="8e5597a1-4833-4dab-9dc5-23ac5719013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aedf0-3c3b-4af6-966e-4131970423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597a1-4833-4dab-9dc5-23ac571901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4C85A1-B9F6-4FA1-825A-DB2F471D09B4}">
  <ds:schemaRefs>
    <ds:schemaRef ds:uri="b9faedf0-3c3b-4af6-966e-4131970423c3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8e5597a1-4833-4dab-9dc5-23ac57190133"/>
  </ds:schemaRefs>
</ds:datastoreItem>
</file>

<file path=customXml/itemProps2.xml><?xml version="1.0" encoding="utf-8"?>
<ds:datastoreItem xmlns:ds="http://schemas.openxmlformats.org/officeDocument/2006/customXml" ds:itemID="{9AF8C97C-FE62-4340-B43C-80961A22E4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787896-21DE-4A77-B8C0-23019A5F9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aedf0-3c3b-4af6-966e-4131970423c3"/>
    <ds:schemaRef ds:uri="8e5597a1-4833-4dab-9dc5-23ac571901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10868</TotalTime>
  <Words>1594</Words>
  <Application>Microsoft Office PowerPoint</Application>
  <PresentationFormat>Widescreen</PresentationFormat>
  <Paragraphs>367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Wingdings</vt:lpstr>
      <vt:lpstr>Deployment Health</vt:lpstr>
      <vt:lpstr>Stress First Aid Train the Trainer</vt:lpstr>
      <vt:lpstr>Welcome / Brief Overview</vt:lpstr>
      <vt:lpstr>Feedback Form</vt:lpstr>
      <vt:lpstr>Breakout Groups Session I</vt:lpstr>
      <vt:lpstr>Breakout Group Questions</vt:lpstr>
      <vt:lpstr>Facilitator Summaries</vt:lpstr>
      <vt:lpstr>PowerPoint Presentation</vt:lpstr>
      <vt:lpstr>Implementation Strategies</vt:lpstr>
      <vt:lpstr>Learning Objectives</vt:lpstr>
      <vt:lpstr>SFA Implementation: Expected Goals and Outcomes</vt:lpstr>
      <vt:lpstr>SFA Focus</vt:lpstr>
      <vt:lpstr>SFA Activities</vt:lpstr>
      <vt:lpstr>Assessment</vt:lpstr>
      <vt:lpstr>Take Action on Assessment</vt:lpstr>
      <vt:lpstr>Making the Case for SFA</vt:lpstr>
      <vt:lpstr>SFA Team Leaders</vt:lpstr>
      <vt:lpstr>SFA Leadership/Advisory Team </vt:lpstr>
      <vt:lpstr>Organizational Roll Out: Baseline Metrics</vt:lpstr>
      <vt:lpstr>Organizational Roll Out: Baseline Metrics</vt:lpstr>
      <vt:lpstr>Prepare Marketing &amp; Educational Materials</vt:lpstr>
      <vt:lpstr>Organizational Roll Out</vt:lpstr>
      <vt:lpstr>Unit/Department Roll Out Using Champions</vt:lpstr>
      <vt:lpstr>Unit/Department Roll Out of SFA Education</vt:lpstr>
      <vt:lpstr>Unit/Department SFA Operationalization</vt:lpstr>
      <vt:lpstr>Unit Level Check Approaches Beyond Colors</vt:lpstr>
      <vt:lpstr>Unit Level Check Approaches Beyond Colors</vt:lpstr>
      <vt:lpstr>Unit/Department SFA Operationalization</vt:lpstr>
      <vt:lpstr>Remove Obstacles, Build on the Change</vt:lpstr>
      <vt:lpstr>Tracking Roll Out</vt:lpstr>
      <vt:lpstr>PowerPoint Presentation</vt:lpstr>
      <vt:lpstr>PowerPoint Presentation</vt:lpstr>
      <vt:lpstr>Breakout Session II</vt:lpstr>
      <vt:lpstr>Facilitator Summaries</vt:lpstr>
      <vt:lpstr>Wrap- Up/ Questions</vt:lpstr>
    </vt:vector>
  </TitlesOfParts>
  <Manager/>
  <Company>UVA SoN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Wise Leader Brief</dc:title>
  <dc:subject/>
  <dc:creator>Richard Westphal</dc:creator>
  <cp:keywords/>
  <dc:description/>
  <cp:lastModifiedBy>Valory Mulhall</cp:lastModifiedBy>
  <cp:revision>477</cp:revision>
  <cp:lastPrinted>2022-05-16T17:45:05Z</cp:lastPrinted>
  <dcterms:created xsi:type="dcterms:W3CDTF">2007-11-29T20:36:17Z</dcterms:created>
  <dcterms:modified xsi:type="dcterms:W3CDTF">2022-11-29T19:50:05Z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0x010100BA325F5E48C0E447AE1B0B8A8D463D25</vt:lpwstr>
  </property>
</Properties>
</file>