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8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2750" r:id="rId2"/>
    <p:sldId id="2751" r:id="rId3"/>
    <p:sldId id="2752" r:id="rId4"/>
    <p:sldId id="2565" r:id="rId5"/>
    <p:sldId id="2668" r:id="rId6"/>
    <p:sldId id="2669" r:id="rId7"/>
    <p:sldId id="2568" r:id="rId8"/>
    <p:sldId id="2661" r:id="rId9"/>
    <p:sldId id="2762" r:id="rId10"/>
    <p:sldId id="2806" r:id="rId11"/>
    <p:sldId id="2808" r:id="rId12"/>
    <p:sldId id="2801" r:id="rId13"/>
    <p:sldId id="2802" r:id="rId14"/>
    <p:sldId id="2814" r:id="rId15"/>
    <p:sldId id="2815" r:id="rId16"/>
    <p:sldId id="2816" r:id="rId17"/>
    <p:sldId id="2800" r:id="rId18"/>
    <p:sldId id="2811" r:id="rId19"/>
    <p:sldId id="2812" r:id="rId20"/>
    <p:sldId id="2807" r:id="rId21"/>
    <p:sldId id="2817" r:id="rId22"/>
    <p:sldId id="2665" r:id="rId23"/>
    <p:sldId id="2648" r:id="rId24"/>
    <p:sldId id="2791" r:id="rId25"/>
    <p:sldId id="2792" r:id="rId26"/>
    <p:sldId id="257" r:id="rId27"/>
    <p:sldId id="2571" r:id="rId28"/>
    <p:sldId id="2572" r:id="rId29"/>
    <p:sldId id="2573" r:id="rId30"/>
    <p:sldId id="2799" r:id="rId31"/>
    <p:sldId id="2547" r:id="rId32"/>
    <p:sldId id="2576" r:id="rId33"/>
    <p:sldId id="2574" r:id="rId34"/>
    <p:sldId id="2578" r:id="rId35"/>
    <p:sldId id="2577" r:id="rId36"/>
    <p:sldId id="2763" r:id="rId37"/>
    <p:sldId id="2764" r:id="rId38"/>
    <p:sldId id="2569" r:id="rId39"/>
    <p:sldId id="2759" r:id="rId40"/>
    <p:sldId id="2581" r:id="rId41"/>
    <p:sldId id="2583" r:id="rId42"/>
    <p:sldId id="2586" r:id="rId43"/>
    <p:sldId id="2589" r:id="rId44"/>
    <p:sldId id="2588" r:id="rId45"/>
    <p:sldId id="2591" r:id="rId46"/>
    <p:sldId id="2546" r:id="rId47"/>
    <p:sldId id="2548" r:id="rId48"/>
    <p:sldId id="2592" r:id="rId49"/>
    <p:sldId id="2593" r:id="rId50"/>
    <p:sldId id="2596" r:id="rId51"/>
    <p:sldId id="2595" r:id="rId52"/>
    <p:sldId id="2678" r:id="rId53"/>
    <p:sldId id="2650" r:id="rId54"/>
    <p:sldId id="2597" r:id="rId55"/>
    <p:sldId id="2598" r:id="rId56"/>
    <p:sldId id="2679" r:id="rId57"/>
    <p:sldId id="2600" r:id="rId58"/>
    <p:sldId id="2656" r:id="rId59"/>
    <p:sldId id="2601" r:id="rId60"/>
    <p:sldId id="2604" r:id="rId61"/>
    <p:sldId id="2603" r:id="rId62"/>
    <p:sldId id="2681" r:id="rId63"/>
    <p:sldId id="2682" r:id="rId64"/>
    <p:sldId id="2112" r:id="rId65"/>
    <p:sldId id="2551" r:id="rId66"/>
    <p:sldId id="2473" r:id="rId67"/>
    <p:sldId id="2476" r:id="rId68"/>
    <p:sldId id="2602" r:id="rId69"/>
    <p:sldId id="2765" r:id="rId70"/>
    <p:sldId id="2737" r:id="rId71"/>
    <p:sldId id="2615" r:id="rId72"/>
    <p:sldId id="2608" r:id="rId73"/>
    <p:sldId id="2686" r:id="rId74"/>
    <p:sldId id="2687" r:id="rId75"/>
    <p:sldId id="2688" r:id="rId76"/>
    <p:sldId id="2689" r:id="rId77"/>
    <p:sldId id="2693" r:id="rId78"/>
    <p:sldId id="2692" r:id="rId79"/>
    <p:sldId id="2690" r:id="rId80"/>
    <p:sldId id="2694" r:id="rId81"/>
    <p:sldId id="2691" r:id="rId82"/>
    <p:sldId id="2695" r:id="rId83"/>
    <p:sldId id="2700" r:id="rId84"/>
    <p:sldId id="2696" r:id="rId85"/>
    <p:sldId id="2612" r:id="rId86"/>
    <p:sldId id="2702" r:id="rId87"/>
    <p:sldId id="2614" r:id="rId88"/>
    <p:sldId id="2617" r:id="rId89"/>
    <p:sldId id="2453" r:id="rId90"/>
    <p:sldId id="2703" r:id="rId91"/>
    <p:sldId id="2704" r:id="rId92"/>
    <p:sldId id="2416" r:id="rId93"/>
    <p:sldId id="2707" r:id="rId94"/>
    <p:sldId id="2619" r:id="rId95"/>
    <p:sldId id="2654" r:id="rId96"/>
    <p:sldId id="2623" r:id="rId97"/>
    <p:sldId id="2706" r:id="rId98"/>
    <p:sldId id="2622" r:id="rId99"/>
    <p:sldId id="2653" r:id="rId100"/>
    <p:sldId id="2552" r:id="rId101"/>
    <p:sldId id="2562" r:id="rId102"/>
    <p:sldId id="2494" r:id="rId103"/>
    <p:sldId id="2496" r:id="rId104"/>
    <p:sldId id="2709" r:id="rId105"/>
    <p:sldId id="2710" r:id="rId106"/>
    <p:sldId id="2758" r:id="rId107"/>
    <p:sldId id="2766" r:id="rId108"/>
    <p:sldId id="2760" r:id="rId10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2790BB-0D01-4E9B-AABB-CCA74178D752}">
          <p14:sldIdLst>
            <p14:sldId id="2750"/>
            <p14:sldId id="2751"/>
            <p14:sldId id="2752"/>
            <p14:sldId id="2565"/>
            <p14:sldId id="2668"/>
            <p14:sldId id="2669"/>
            <p14:sldId id="2568"/>
            <p14:sldId id="2661"/>
            <p14:sldId id="2762"/>
            <p14:sldId id="2806"/>
            <p14:sldId id="2808"/>
            <p14:sldId id="2801"/>
            <p14:sldId id="2802"/>
            <p14:sldId id="2814"/>
            <p14:sldId id="2815"/>
            <p14:sldId id="2816"/>
            <p14:sldId id="2800"/>
            <p14:sldId id="2811"/>
            <p14:sldId id="2812"/>
            <p14:sldId id="2807"/>
            <p14:sldId id="2817"/>
          </p14:sldIdLst>
        </p14:section>
        <p14:section name="Untitled Section" id="{153AE8DF-A4CE-46F8-A7FA-FAC8937521C2}">
          <p14:sldIdLst>
            <p14:sldId id="2665"/>
            <p14:sldId id="2648"/>
            <p14:sldId id="2791"/>
            <p14:sldId id="2792"/>
            <p14:sldId id="257"/>
            <p14:sldId id="2571"/>
            <p14:sldId id="2572"/>
            <p14:sldId id="2573"/>
            <p14:sldId id="2799"/>
            <p14:sldId id="2547"/>
            <p14:sldId id="2576"/>
            <p14:sldId id="2574"/>
            <p14:sldId id="2578"/>
            <p14:sldId id="2577"/>
            <p14:sldId id="2763"/>
            <p14:sldId id="2764"/>
            <p14:sldId id="2569"/>
            <p14:sldId id="2759"/>
            <p14:sldId id="2581"/>
            <p14:sldId id="2583"/>
            <p14:sldId id="2586"/>
            <p14:sldId id="2589"/>
            <p14:sldId id="2588"/>
            <p14:sldId id="2591"/>
            <p14:sldId id="2546"/>
            <p14:sldId id="2548"/>
            <p14:sldId id="2592"/>
            <p14:sldId id="2593"/>
            <p14:sldId id="2596"/>
            <p14:sldId id="2595"/>
            <p14:sldId id="2678"/>
            <p14:sldId id="2650"/>
            <p14:sldId id="2597"/>
            <p14:sldId id="2598"/>
            <p14:sldId id="2679"/>
            <p14:sldId id="2600"/>
            <p14:sldId id="2656"/>
            <p14:sldId id="2601"/>
            <p14:sldId id="2604"/>
            <p14:sldId id="2603"/>
            <p14:sldId id="2681"/>
            <p14:sldId id="2682"/>
            <p14:sldId id="2112"/>
            <p14:sldId id="2551"/>
            <p14:sldId id="2473"/>
            <p14:sldId id="2476"/>
            <p14:sldId id="2602"/>
            <p14:sldId id="2765"/>
            <p14:sldId id="2737"/>
            <p14:sldId id="2615"/>
            <p14:sldId id="2608"/>
            <p14:sldId id="2686"/>
            <p14:sldId id="2687"/>
            <p14:sldId id="2688"/>
            <p14:sldId id="2689"/>
            <p14:sldId id="2693"/>
            <p14:sldId id="2692"/>
            <p14:sldId id="2690"/>
            <p14:sldId id="2694"/>
            <p14:sldId id="2691"/>
            <p14:sldId id="2695"/>
            <p14:sldId id="2700"/>
            <p14:sldId id="2696"/>
            <p14:sldId id="2612"/>
            <p14:sldId id="2702"/>
            <p14:sldId id="2614"/>
            <p14:sldId id="2617"/>
            <p14:sldId id="2453"/>
            <p14:sldId id="2703"/>
            <p14:sldId id="2704"/>
            <p14:sldId id="2416"/>
            <p14:sldId id="2707"/>
            <p14:sldId id="2619"/>
            <p14:sldId id="2654"/>
            <p14:sldId id="2623"/>
            <p14:sldId id="2706"/>
            <p14:sldId id="2622"/>
            <p14:sldId id="2653"/>
            <p14:sldId id="2552"/>
            <p14:sldId id="2562"/>
            <p14:sldId id="2494"/>
            <p14:sldId id="2496"/>
            <p14:sldId id="2709"/>
            <p14:sldId id="2710"/>
            <p14:sldId id="2758"/>
            <p14:sldId id="2766"/>
            <p14:sldId id="27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Polakowski" initials="JP" lastIdx="29" clrIdx="0">
    <p:extLst>
      <p:ext uri="{19B8F6BF-5375-455C-9EA6-DF929625EA0E}">
        <p15:presenceInfo xmlns:p15="http://schemas.microsoft.com/office/powerpoint/2012/main" userId="S::jap518@sn.rutgers.edu::a0514e00-2a50-4fc7-88f4-8959626a32df" providerId="AD"/>
      </p:ext>
    </p:extLst>
  </p:cmAuthor>
  <p:cmAuthor id="2" name="Salmond, Susan" initials="SS" lastIdx="9" clrIdx="1">
    <p:extLst>
      <p:ext uri="{19B8F6BF-5375-455C-9EA6-DF929625EA0E}">
        <p15:presenceInfo xmlns:p15="http://schemas.microsoft.com/office/powerpoint/2012/main" userId="S-1-5-21-789336058-1965331169-725345543-26975" providerId="AD"/>
      </p:ext>
    </p:extLst>
  </p:cmAuthor>
  <p:cmAuthor id="3" name="Susan Salmond" initials="SS" lastIdx="23" clrIdx="2">
    <p:extLst>
      <p:ext uri="{19B8F6BF-5375-455C-9EA6-DF929625EA0E}">
        <p15:presenceInfo xmlns:p15="http://schemas.microsoft.com/office/powerpoint/2012/main" userId="Susan Salmo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FFFF"/>
    <a:srgbClr val="FF3737"/>
    <a:srgbClr val="FF9797"/>
    <a:srgbClr val="FFB9B9"/>
    <a:srgbClr val="81B2DF"/>
    <a:srgbClr val="E2D6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86744" autoAdjust="0"/>
  </p:normalViewPr>
  <p:slideViewPr>
    <p:cSldViewPr snapToGrid="0">
      <p:cViewPr varScale="1">
        <p:scale>
          <a:sx n="55" d="100"/>
          <a:sy n="55" d="100"/>
        </p:scale>
        <p:origin x="1100" y="32"/>
      </p:cViewPr>
      <p:guideLst/>
    </p:cSldViewPr>
  </p:slideViewPr>
  <p:notesTextViewPr>
    <p:cViewPr>
      <p:scale>
        <a:sx n="1" d="1"/>
        <a:sy n="1" d="1"/>
      </p:scale>
      <p:origin x="0" y="0"/>
    </p:cViewPr>
  </p:notesTextViewPr>
  <p:sorterViewPr>
    <p:cViewPr>
      <p:scale>
        <a:sx n="100" d="100"/>
        <a:sy n="100" d="100"/>
      </p:scale>
      <p:origin x="0" y="-35654"/>
    </p:cViewPr>
  </p:sorterViewPr>
  <p:notesViewPr>
    <p:cSldViewPr snapToGrid="0">
      <p:cViewPr varScale="1">
        <p:scale>
          <a:sx n="95" d="100"/>
          <a:sy n="95" d="100"/>
        </p:scale>
        <p:origin x="3618"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Commitment to Nursing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210-4821-8DB7-9BF010694CA1}"/>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2-A210-4821-8DB7-9BF010694CA1}"/>
              </c:ext>
            </c:extLst>
          </c:dPt>
          <c:dLbls>
            <c:dLbl>
              <c:idx val="0"/>
              <c:layout>
                <c:manualLayout>
                  <c:x val="-9.157941534482103E-2"/>
                  <c:y val="-4.8033041790823877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210-4821-8DB7-9BF010694CA1}"/>
                </c:ext>
              </c:extLst>
            </c:dLbl>
            <c:dLbl>
              <c:idx val="1"/>
              <c:layout>
                <c:manualLayout>
                  <c:x val="0.12207377610407395"/>
                  <c:y val="2.8136632916128328E-2"/>
                </c:manualLayout>
              </c:layout>
              <c:tx>
                <c:rich>
                  <a:bodyPr/>
                  <a:lstStyle/>
                  <a:p>
                    <a:fld id="{74D143A4-DB59-4804-9CD3-8C23980FC210}" type="VALUE">
                      <a:rPr lang="en-US" b="1">
                        <a:solidFill>
                          <a:schemeClr val="bg1"/>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210-4821-8DB7-9BF010694CA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I'm equally or more committed to the profession of nursing than I was before the pandemic hit</c:v>
                </c:pt>
                <c:pt idx="1">
                  <c:v>I'm less committed to the profession of nursing than I was before the pandemic hit</c:v>
                </c:pt>
              </c:strCache>
            </c:strRef>
          </c:cat>
          <c:val>
            <c:numRef>
              <c:f>Sheet1!$B$2:$B$3</c:f>
              <c:numCache>
                <c:formatCode>0%</c:formatCode>
                <c:ptCount val="2"/>
                <c:pt idx="0">
                  <c:v>0.36</c:v>
                </c:pt>
                <c:pt idx="1">
                  <c:v>0.64</c:v>
                </c:pt>
              </c:numCache>
            </c:numRef>
          </c:val>
          <c:extLst>
            <c:ext xmlns:c16="http://schemas.microsoft.com/office/drawing/2014/chart" uri="{C3380CC4-5D6E-409C-BE32-E72D297353CC}">
              <c16:uniqueId val="{00000000-A210-4821-8DB7-9BF010694CA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Trusted Health 23</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7117710829624555E-2"/>
          <c:y val="0.15186368344074996"/>
          <c:w val="0.95080499448438516"/>
          <c:h val="0.74913524501798479"/>
        </c:manualLayout>
      </c:layout>
      <c:barChart>
        <c:barDir val="col"/>
        <c:grouping val="clustered"/>
        <c:varyColors val="0"/>
        <c:ser>
          <c:idx val="0"/>
          <c:order val="0"/>
          <c:tx>
            <c:strRef>
              <c:f>Sheet1!$B$1</c:f>
              <c:strCache>
                <c:ptCount val="1"/>
                <c:pt idx="0">
                  <c:v>Trusted Health 22</c:v>
                </c:pt>
              </c:strCache>
            </c:strRef>
          </c:tx>
          <c:spPr>
            <a:solidFill>
              <a:schemeClr val="accent1"/>
            </a:solidFill>
            <a:ln>
              <a:noFill/>
            </a:ln>
            <a:effectLst/>
          </c:spPr>
          <c:invertIfNegative val="0"/>
          <c:dPt>
            <c:idx val="0"/>
            <c:invertIfNegative val="0"/>
            <c:bubble3D val="0"/>
            <c:spPr>
              <a:pattFill prst="pct60">
                <a:fgClr>
                  <a:srgbClr val="C00000"/>
                </a:fgClr>
                <a:bgClr>
                  <a:schemeClr val="bg1"/>
                </a:bgClr>
              </a:pattFill>
              <a:ln>
                <a:noFill/>
              </a:ln>
              <a:effectLst/>
            </c:spPr>
            <c:extLst>
              <c:ext xmlns:c16="http://schemas.microsoft.com/office/drawing/2014/chart" uri="{C3380CC4-5D6E-409C-BE32-E72D297353CC}">
                <c16:uniqueId val="{00000003-40EA-4DBB-B6E7-28142C99F4D5}"/>
              </c:ext>
            </c:extLst>
          </c:dPt>
          <c:dPt>
            <c:idx val="1"/>
            <c:invertIfNegative val="0"/>
            <c:bubble3D val="0"/>
            <c:spPr>
              <a:pattFill prst="pct60">
                <a:fgClr>
                  <a:srgbClr val="C00000"/>
                </a:fgClr>
                <a:bgClr>
                  <a:schemeClr val="bg1"/>
                </a:bgClr>
              </a:pattFill>
              <a:ln>
                <a:noFill/>
              </a:ln>
              <a:effectLst/>
            </c:spPr>
            <c:extLst>
              <c:ext xmlns:c16="http://schemas.microsoft.com/office/drawing/2014/chart" uri="{C3380CC4-5D6E-409C-BE32-E72D297353CC}">
                <c16:uniqueId val="{00000004-40EA-4DBB-B6E7-28142C99F4D5}"/>
              </c:ext>
            </c:extLst>
          </c:dPt>
          <c:cat>
            <c:strRef>
              <c:f>Sheet1!$A$2:$A$3</c:f>
              <c:strCache>
                <c:ptCount val="2"/>
                <c:pt idx="0">
                  <c:v>Pre-Covid</c:v>
                </c:pt>
                <c:pt idx="1">
                  <c:v>Post-Covid</c:v>
                </c:pt>
              </c:strCache>
            </c:strRef>
          </c:cat>
          <c:val>
            <c:numRef>
              <c:f>Sheet1!$B$2:$B$3</c:f>
              <c:numCache>
                <c:formatCode>General</c:formatCode>
                <c:ptCount val="2"/>
                <c:pt idx="0">
                  <c:v>7.8</c:v>
                </c:pt>
                <c:pt idx="1">
                  <c:v>5.8</c:v>
                </c:pt>
              </c:numCache>
            </c:numRef>
          </c:val>
          <c:extLst>
            <c:ext xmlns:c16="http://schemas.microsoft.com/office/drawing/2014/chart" uri="{C3380CC4-5D6E-409C-BE32-E72D297353CC}">
              <c16:uniqueId val="{00000000-40EA-4DBB-B6E7-28142C99F4D5}"/>
            </c:ext>
          </c:extLst>
        </c:ser>
        <c:dLbls>
          <c:showLegendKey val="0"/>
          <c:showVal val="0"/>
          <c:showCatName val="0"/>
          <c:showSerName val="0"/>
          <c:showPercent val="0"/>
          <c:showBubbleSize val="0"/>
        </c:dLbls>
        <c:gapWidth val="219"/>
        <c:overlap val="-27"/>
        <c:axId val="1019294015"/>
        <c:axId val="1019298591"/>
      </c:barChart>
      <c:catAx>
        <c:axId val="101929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9298591"/>
        <c:crosses val="autoZero"/>
        <c:auto val="1"/>
        <c:lblAlgn val="ctr"/>
        <c:lblOffset val="100"/>
        <c:noMultiLvlLbl val="0"/>
      </c:catAx>
      <c:valAx>
        <c:axId val="1019298591"/>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92940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Sheet1!$A$1:$F$1</cx:f>
        <cx:lvl ptCount="6">
          <cx:pt idx="0">Strongly Agree</cx:pt>
          <cx:pt idx="1">Agree</cx:pt>
          <cx:pt idx="2">Neither Agree nor Disagree</cx:pt>
          <cx:pt idx="3">Disagree</cx:pt>
          <cx:pt idx="4">Strongly Disagree</cx:pt>
        </cx:lvl>
      </cx:strDim>
      <cx:numDim type="val">
        <cx:f dir="row">Sheet1!$A$2:$F$2</cx:f>
        <cx:lvl ptCount="6" formatCode="0%">
          <cx:pt idx="0">0.37</cx:pt>
          <cx:pt idx="1">0.31</cx:pt>
          <cx:pt idx="2">0.12</cx:pt>
          <cx:pt idx="3">0.12</cx:pt>
          <cx:pt idx="4">0.080000000000000002</cx:pt>
        </cx:lvl>
      </cx:numDim>
    </cx:data>
  </cx:chartData>
  <cx:chart>
    <cx:title pos="t" align="ctr" overlay="0">
      <cx:tx>
        <cx:rich>
          <a:bodyPr spcFirstLastPara="1" vertOverflow="ellipsis" horzOverflow="overflow" wrap="square" lIns="0" tIns="0" rIns="0" bIns="0" anchor="ctr" anchorCtr="1"/>
          <a:lstStyle/>
          <a:p>
            <a:pPr algn="ctr" rtl="0">
              <a:defRPr/>
            </a:pPr>
            <a:r>
              <a:rPr lang="en-US" sz="1400" b="1" i="0" u="none" strike="noStrike" baseline="0" dirty="0">
                <a:solidFill>
                  <a:sysClr val="windowText" lastClr="000000">
                    <a:lumMod val="65000"/>
                    <a:lumOff val="35000"/>
                  </a:sysClr>
                </a:solidFill>
                <a:latin typeface="Calibri" panose="020F0502020204030204"/>
              </a:rPr>
              <a:t>Perceptions of Burnout</a:t>
            </a:r>
          </a:p>
          <a:p>
            <a:pPr algn="ctr" rtl="0">
              <a:defRPr/>
            </a:pPr>
            <a:endParaRPr lang="en-US" sz="1400" b="0" i="0" u="none" strike="noStrike" baseline="0" dirty="0">
              <a:solidFill>
                <a:sysClr val="windowText" lastClr="000000">
                  <a:lumMod val="65000"/>
                  <a:lumOff val="35000"/>
                </a:sysClr>
              </a:solidFill>
              <a:latin typeface="Calibri" panose="020F0502020204030204"/>
            </a:endParaRPr>
          </a:p>
        </cx:rich>
      </cx:tx>
    </cx:title>
    <cx:plotArea>
      <cx:plotAreaRegion>
        <cx:series layoutId="funnel" uniqueId="{C301953E-35B8-485B-92EE-85C541413EE0}">
          <cx:dataPt idx="0">
            <cx:spPr>
              <a:solidFill>
                <a:srgbClr val="C00000"/>
              </a:solidFill>
            </cx:spPr>
          </cx:dataPt>
          <cx:dataPt idx="1">
            <cx:spPr>
              <a:solidFill>
                <a:srgbClr val="C00000"/>
              </a:solidFill>
            </cx:spPr>
          </cx:dataPt>
          <cx:dataPt idx="2">
            <cx:spPr>
              <a:solidFill>
                <a:prstClr val="white">
                  <a:lumMod val="75000"/>
                </a:prstClr>
              </a:solidFill>
            </cx:spPr>
          </cx:dataPt>
          <cx:dataPt idx="3">
            <cx:spPr>
              <a:solidFill>
                <a:srgbClr val="70AD47">
                  <a:lumMod val="75000"/>
                </a:srgbClr>
              </a:solidFill>
            </cx:spPr>
          </cx:dataPt>
          <cx:dataPt idx="4">
            <cx:spPr>
              <a:solidFill>
                <a:srgbClr val="70AD47">
                  <a:lumMod val="75000"/>
                </a:srgbClr>
              </a:solidFill>
            </cx:spPr>
          </cx:dataPt>
          <cx:dataLabels>
            <cx:visibility seriesName="0" categoryName="0" value="1"/>
          </cx:dataLabels>
          <cx:dataId val="0"/>
        </cx:series>
      </cx:plotAreaRegion>
      <cx:axis id="0">
        <cx:catScaling gapWidth="0.0599999987"/>
        <cx:tickLabels/>
        <cx:txPr>
          <a:bodyPr spcFirstLastPara="1" vertOverflow="ellipsis" horzOverflow="overflow" wrap="square" lIns="0" tIns="0" rIns="0" bIns="0" anchor="ctr" anchorCtr="1"/>
          <a:lstStyle/>
          <a:p>
            <a:pPr algn="ctr" rtl="0">
              <a:defRPr b="1"/>
            </a:pPr>
            <a:endParaRPr lang="en-US" sz="900" b="1" i="0" u="none" strike="noStrike" baseline="0">
              <a:solidFill>
                <a:sysClr val="windowText" lastClr="000000">
                  <a:lumMod val="65000"/>
                  <a:lumOff val="35000"/>
                </a:sysClr>
              </a:solidFill>
              <a:latin typeface="Calibri" panose="020F0502020204030204"/>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A7232C-BB98-4B8B-A193-03696B722C94}" type="doc">
      <dgm:prSet loTypeId="urn:microsoft.com/office/officeart/2016/7/layout/HorizontalActionList" loCatId="List" qsTypeId="urn:microsoft.com/office/officeart/2005/8/quickstyle/3d1" qsCatId="3D" csTypeId="urn:microsoft.com/office/officeart/2005/8/colors/accent0_3" csCatId="mainScheme" phldr="1"/>
      <dgm:spPr/>
      <dgm:t>
        <a:bodyPr/>
        <a:lstStyle/>
        <a:p>
          <a:endParaRPr lang="en-US"/>
        </a:p>
      </dgm:t>
    </dgm:pt>
    <dgm:pt modelId="{1AE1BEAB-1BBA-4481-9097-9AC393720E97}">
      <dgm:prSet/>
      <dgm:spPr>
        <a:solidFill>
          <a:srgbClr val="232D4B"/>
        </a:solidFill>
      </dgm:spPr>
      <dgm:t>
        <a:bodyPr/>
        <a:lstStyle/>
        <a:p>
          <a:r>
            <a:rPr lang="en-US" b="1" dirty="0">
              <a:latin typeface="+mn-lt"/>
              <a:cs typeface="Arial" charset="0"/>
            </a:rPr>
            <a:t>Trauma</a:t>
          </a:r>
          <a:endParaRPr lang="en-US" dirty="0"/>
        </a:p>
      </dgm:t>
    </dgm:pt>
    <dgm:pt modelId="{61D0C8FB-D3B6-41EC-8612-2A9D03BC8608}" type="parTrans" cxnId="{751E99E8-AA21-4FF9-BA93-9185C7832994}">
      <dgm:prSet/>
      <dgm:spPr/>
      <dgm:t>
        <a:bodyPr/>
        <a:lstStyle/>
        <a:p>
          <a:endParaRPr lang="en-US"/>
        </a:p>
      </dgm:t>
    </dgm:pt>
    <dgm:pt modelId="{65199854-E816-42D6-AB6C-B3BA6E305828}" type="sibTrans" cxnId="{751E99E8-AA21-4FF9-BA93-9185C7832994}">
      <dgm:prSet phldrT="1" phldr="0"/>
      <dgm:spPr/>
      <dgm:t>
        <a:bodyPr/>
        <a:lstStyle/>
        <a:p>
          <a:endParaRPr lang="en-US"/>
        </a:p>
      </dgm:t>
    </dgm:pt>
    <dgm:pt modelId="{30F4152B-C75A-4517-907C-BBB0E15CA150}">
      <dgm:prSet/>
      <dgm:spPr>
        <a:solidFill>
          <a:srgbClr val="232D4B">
            <a:alpha val="90000"/>
          </a:srgbClr>
        </a:solidFill>
      </dgm:spPr>
      <dgm:t>
        <a:bodyPr/>
        <a:lstStyle/>
        <a:p>
          <a:r>
            <a:rPr lang="en-US" b="1" dirty="0">
              <a:solidFill>
                <a:schemeClr val="bg1"/>
              </a:solidFill>
              <a:ea typeface="ＭＳ Ｐゴシック" charset="0"/>
              <a:cs typeface="ＭＳ Ｐゴシック" charset="0"/>
            </a:rPr>
            <a:t>A </a:t>
          </a:r>
          <a:r>
            <a:rPr lang="en-US" b="1" i="1" u="none" dirty="0">
              <a:solidFill>
                <a:schemeClr val="bg1"/>
              </a:solidFill>
              <a:ea typeface="ＭＳ Ｐゴシック" charset="0"/>
              <a:cs typeface="ＭＳ Ｐゴシック" charset="0"/>
            </a:rPr>
            <a:t>traumatic </a:t>
          </a:r>
          <a:r>
            <a:rPr lang="en-US" b="1" dirty="0">
              <a:solidFill>
                <a:schemeClr val="bg1"/>
              </a:solidFill>
              <a:ea typeface="ＭＳ Ｐゴシック" charset="0"/>
              <a:cs typeface="ＭＳ Ｐゴシック" charset="0"/>
            </a:rPr>
            <a:t>injury</a:t>
          </a:r>
          <a:endParaRPr lang="en-US" dirty="0">
            <a:solidFill>
              <a:schemeClr val="bg1"/>
            </a:solidFill>
          </a:endParaRPr>
        </a:p>
      </dgm:t>
    </dgm:pt>
    <dgm:pt modelId="{C3D05647-4273-42C0-83B3-AC3738AE8333}" type="parTrans" cxnId="{561BC3DD-CC23-4C59-805E-7BD6E729E21F}">
      <dgm:prSet/>
      <dgm:spPr/>
      <dgm:t>
        <a:bodyPr/>
        <a:lstStyle/>
        <a:p>
          <a:endParaRPr lang="en-US"/>
        </a:p>
      </dgm:t>
    </dgm:pt>
    <dgm:pt modelId="{94FEEE47-80A0-4494-8FAB-5A92600653A8}" type="sibTrans" cxnId="{561BC3DD-CC23-4C59-805E-7BD6E729E21F}">
      <dgm:prSet/>
      <dgm:spPr/>
      <dgm:t>
        <a:bodyPr/>
        <a:lstStyle/>
        <a:p>
          <a:endParaRPr lang="en-US"/>
        </a:p>
      </dgm:t>
    </dgm:pt>
    <dgm:pt modelId="{4DE3A34C-F15C-4D2B-9294-D4FE07B2ACE4}">
      <dgm:prSet/>
      <dgm:spPr>
        <a:solidFill>
          <a:srgbClr val="232D4B"/>
        </a:solidFill>
      </dgm:spPr>
      <dgm:t>
        <a:bodyPr/>
        <a:lstStyle/>
        <a:p>
          <a:r>
            <a:rPr lang="en-US" b="1" dirty="0"/>
            <a:t>Loss</a:t>
          </a:r>
        </a:p>
      </dgm:t>
    </dgm:pt>
    <dgm:pt modelId="{7213B9C2-E776-4E90-BA68-ACF6A7A2D63C}" type="parTrans" cxnId="{17965895-4AC1-4766-9D08-193EF6DE463B}">
      <dgm:prSet/>
      <dgm:spPr/>
      <dgm:t>
        <a:bodyPr/>
        <a:lstStyle/>
        <a:p>
          <a:endParaRPr lang="en-US"/>
        </a:p>
      </dgm:t>
    </dgm:pt>
    <dgm:pt modelId="{C282D352-514F-4F61-BA97-0D0F0522E030}" type="sibTrans" cxnId="{17965895-4AC1-4766-9D08-193EF6DE463B}">
      <dgm:prSet phldrT="2" phldr="0"/>
      <dgm:spPr/>
      <dgm:t>
        <a:bodyPr/>
        <a:lstStyle/>
        <a:p>
          <a:endParaRPr lang="en-US"/>
        </a:p>
      </dgm:t>
    </dgm:pt>
    <dgm:pt modelId="{3037C9D6-D4DE-42C7-BD03-A569005B5ABF}">
      <dgm:prSet/>
      <dgm:spPr>
        <a:solidFill>
          <a:srgbClr val="232D4B">
            <a:alpha val="90000"/>
          </a:srgbClr>
        </a:solidFill>
      </dgm:spPr>
      <dgm:t>
        <a:bodyPr/>
        <a:lstStyle/>
        <a:p>
          <a:pPr>
            <a:buClr>
              <a:srgbClr val="FF0000"/>
            </a:buClr>
            <a:buSzPct val="90000"/>
          </a:pPr>
          <a:r>
            <a:rPr lang="en-US" b="1" dirty="0">
              <a:solidFill>
                <a:schemeClr val="bg1"/>
              </a:solidFill>
              <a:latin typeface="Calibri" pitchFamily="127" charset="0"/>
            </a:rPr>
            <a:t>A </a:t>
          </a:r>
          <a:r>
            <a:rPr lang="en-US" b="1" i="1" u="none" dirty="0">
              <a:solidFill>
                <a:schemeClr val="bg1"/>
              </a:solidFill>
              <a:latin typeface="Calibri" pitchFamily="127" charset="0"/>
            </a:rPr>
            <a:t>grief</a:t>
          </a:r>
          <a:r>
            <a:rPr lang="en-US" b="1" dirty="0">
              <a:solidFill>
                <a:schemeClr val="bg1"/>
              </a:solidFill>
              <a:latin typeface="Calibri" pitchFamily="127" charset="0"/>
            </a:rPr>
            <a:t> injury</a:t>
          </a:r>
          <a:endParaRPr lang="en-US" dirty="0">
            <a:solidFill>
              <a:schemeClr val="bg1"/>
            </a:solidFill>
          </a:endParaRPr>
        </a:p>
      </dgm:t>
    </dgm:pt>
    <dgm:pt modelId="{74B32624-EB8D-49A7-AE2F-062221346847}" type="parTrans" cxnId="{515FF947-6D65-49ED-840E-8151334B6BF4}">
      <dgm:prSet/>
      <dgm:spPr/>
      <dgm:t>
        <a:bodyPr/>
        <a:lstStyle/>
        <a:p>
          <a:endParaRPr lang="en-US"/>
        </a:p>
      </dgm:t>
    </dgm:pt>
    <dgm:pt modelId="{D83B649A-C017-40DB-BF71-1212621B6C14}" type="sibTrans" cxnId="{515FF947-6D65-49ED-840E-8151334B6BF4}">
      <dgm:prSet/>
      <dgm:spPr/>
      <dgm:t>
        <a:bodyPr/>
        <a:lstStyle/>
        <a:p>
          <a:endParaRPr lang="en-US"/>
        </a:p>
      </dgm:t>
    </dgm:pt>
    <dgm:pt modelId="{C5490CA0-4E63-4EB1-8FED-E5811A953720}">
      <dgm:prSet/>
      <dgm:spPr>
        <a:solidFill>
          <a:srgbClr val="232D4B"/>
        </a:solidFill>
      </dgm:spPr>
      <dgm:t>
        <a:bodyPr/>
        <a:lstStyle/>
        <a:p>
          <a:r>
            <a:rPr lang="en-US" b="1" dirty="0"/>
            <a:t>Inner Conflict</a:t>
          </a:r>
          <a:endParaRPr lang="en-US" dirty="0"/>
        </a:p>
      </dgm:t>
    </dgm:pt>
    <dgm:pt modelId="{4F15E8BF-C96F-4573-B40D-3F072DEAB214}" type="parTrans" cxnId="{078B2F38-19F9-436A-BEEC-7F26AFB417B0}">
      <dgm:prSet/>
      <dgm:spPr/>
      <dgm:t>
        <a:bodyPr/>
        <a:lstStyle/>
        <a:p>
          <a:endParaRPr lang="en-US"/>
        </a:p>
      </dgm:t>
    </dgm:pt>
    <dgm:pt modelId="{006F3E9A-AFE7-4735-9677-D9FFCCA3CDE9}" type="sibTrans" cxnId="{078B2F38-19F9-436A-BEEC-7F26AFB417B0}">
      <dgm:prSet phldrT="3" phldr="0"/>
      <dgm:spPr/>
      <dgm:t>
        <a:bodyPr/>
        <a:lstStyle/>
        <a:p>
          <a:endParaRPr lang="en-US"/>
        </a:p>
      </dgm:t>
    </dgm:pt>
    <dgm:pt modelId="{87802234-BD83-42AB-90AC-8D5391DCC3A5}">
      <dgm:prSet/>
      <dgm:spPr>
        <a:solidFill>
          <a:srgbClr val="232D4B">
            <a:alpha val="90000"/>
          </a:srgbClr>
        </a:solidFill>
      </dgm:spPr>
      <dgm:t>
        <a:bodyPr/>
        <a:lstStyle/>
        <a:p>
          <a:r>
            <a:rPr lang="en-US" b="1" dirty="0">
              <a:solidFill>
                <a:schemeClr val="bg1"/>
              </a:solidFill>
              <a:latin typeface="Calibri" pitchFamily="127" charset="0"/>
            </a:rPr>
            <a:t>A </a:t>
          </a:r>
          <a:r>
            <a:rPr lang="en-US" b="1" i="1" u="none" dirty="0">
              <a:solidFill>
                <a:schemeClr val="bg1"/>
              </a:solidFill>
              <a:latin typeface="Calibri" pitchFamily="127" charset="0"/>
            </a:rPr>
            <a:t>moral </a:t>
          </a:r>
          <a:r>
            <a:rPr lang="en-US" b="1" dirty="0">
              <a:solidFill>
                <a:schemeClr val="bg1"/>
              </a:solidFill>
              <a:latin typeface="Calibri" pitchFamily="127" charset="0"/>
            </a:rPr>
            <a:t>injury</a:t>
          </a:r>
          <a:endParaRPr lang="en-US" dirty="0">
            <a:solidFill>
              <a:schemeClr val="bg1"/>
            </a:solidFill>
          </a:endParaRPr>
        </a:p>
      </dgm:t>
    </dgm:pt>
    <dgm:pt modelId="{29D79A10-7256-4C17-B7CC-F2136D186BA4}" type="parTrans" cxnId="{EE435AB6-B262-427C-A756-0AC8E507B73D}">
      <dgm:prSet/>
      <dgm:spPr/>
      <dgm:t>
        <a:bodyPr/>
        <a:lstStyle/>
        <a:p>
          <a:endParaRPr lang="en-US"/>
        </a:p>
      </dgm:t>
    </dgm:pt>
    <dgm:pt modelId="{8CFFC607-A4C6-4F84-89E6-9FBD72B0ED49}" type="sibTrans" cxnId="{EE435AB6-B262-427C-A756-0AC8E507B73D}">
      <dgm:prSet/>
      <dgm:spPr/>
      <dgm:t>
        <a:bodyPr/>
        <a:lstStyle/>
        <a:p>
          <a:endParaRPr lang="en-US"/>
        </a:p>
      </dgm:t>
    </dgm:pt>
    <dgm:pt modelId="{ACB4B9B6-FA1C-4F13-B418-5DCEC4FC0033}">
      <dgm:prSet/>
      <dgm:spPr>
        <a:solidFill>
          <a:srgbClr val="232D4B"/>
        </a:solidFill>
      </dgm:spPr>
      <dgm:t>
        <a:bodyPr/>
        <a:lstStyle/>
        <a:p>
          <a:r>
            <a:rPr lang="en-US" b="1" dirty="0"/>
            <a:t>Wear and Tear</a:t>
          </a:r>
          <a:endParaRPr lang="en-US" dirty="0"/>
        </a:p>
      </dgm:t>
    </dgm:pt>
    <dgm:pt modelId="{63ADE0E6-73AC-4EFC-B376-3B27DC2F76E8}" type="parTrans" cxnId="{909DAEB2-BF1A-4C0E-A874-0E5D8F64AEEB}">
      <dgm:prSet/>
      <dgm:spPr/>
      <dgm:t>
        <a:bodyPr/>
        <a:lstStyle/>
        <a:p>
          <a:endParaRPr lang="en-US"/>
        </a:p>
      </dgm:t>
    </dgm:pt>
    <dgm:pt modelId="{C00757B0-EAD0-49F0-93B5-9BEBB69CC8DB}" type="sibTrans" cxnId="{909DAEB2-BF1A-4C0E-A874-0E5D8F64AEEB}">
      <dgm:prSet phldrT="4" phldr="0"/>
      <dgm:spPr/>
      <dgm:t>
        <a:bodyPr/>
        <a:lstStyle/>
        <a:p>
          <a:endParaRPr lang="en-US"/>
        </a:p>
      </dgm:t>
    </dgm:pt>
    <dgm:pt modelId="{62BF2E1F-D614-4302-BF8C-25C2DA9038BA}">
      <dgm:prSet/>
      <dgm:spPr>
        <a:solidFill>
          <a:srgbClr val="232D4B">
            <a:alpha val="90000"/>
          </a:srgbClr>
        </a:solidFill>
        <a:ln>
          <a:solidFill>
            <a:srgbClr val="232D4B"/>
          </a:solidFill>
        </a:ln>
      </dgm:spPr>
      <dgm:t>
        <a:bodyPr/>
        <a:lstStyle/>
        <a:p>
          <a:r>
            <a:rPr lang="en-US" b="1" dirty="0">
              <a:solidFill>
                <a:schemeClr val="bg1"/>
              </a:solidFill>
              <a:ea typeface="ＭＳ Ｐゴシック" charset="0"/>
              <a:cs typeface="ＭＳ Ｐゴシック" charset="0"/>
            </a:rPr>
            <a:t>A </a:t>
          </a:r>
          <a:r>
            <a:rPr lang="en-US" b="1" i="1" u="none" dirty="0">
              <a:solidFill>
                <a:schemeClr val="bg1"/>
              </a:solidFill>
              <a:ea typeface="ＭＳ Ｐゴシック" charset="0"/>
              <a:cs typeface="ＭＳ Ｐゴシック" charset="0"/>
            </a:rPr>
            <a:t>fatigue </a:t>
          </a:r>
          <a:r>
            <a:rPr lang="en-US" b="1" dirty="0">
              <a:solidFill>
                <a:schemeClr val="bg1"/>
              </a:solidFill>
              <a:ea typeface="ＭＳ Ｐゴシック" charset="0"/>
              <a:cs typeface="ＭＳ Ｐゴシック" charset="0"/>
            </a:rPr>
            <a:t>injury</a:t>
          </a:r>
          <a:endParaRPr lang="en-US" dirty="0">
            <a:solidFill>
              <a:schemeClr val="bg1"/>
            </a:solidFill>
          </a:endParaRPr>
        </a:p>
      </dgm:t>
    </dgm:pt>
    <dgm:pt modelId="{BB60B1B4-7C25-4AA5-A2B2-55C86CCC4572}" type="parTrans" cxnId="{E9BF7C72-4621-42E5-B21E-1595301FFA6E}">
      <dgm:prSet/>
      <dgm:spPr/>
      <dgm:t>
        <a:bodyPr/>
        <a:lstStyle/>
        <a:p>
          <a:endParaRPr lang="en-US"/>
        </a:p>
      </dgm:t>
    </dgm:pt>
    <dgm:pt modelId="{E76A88DB-0AB2-439D-A1DF-55713955405D}" type="sibTrans" cxnId="{E9BF7C72-4621-42E5-B21E-1595301FFA6E}">
      <dgm:prSet/>
      <dgm:spPr/>
      <dgm:t>
        <a:bodyPr/>
        <a:lstStyle/>
        <a:p>
          <a:endParaRPr lang="en-US"/>
        </a:p>
      </dgm:t>
    </dgm:pt>
    <dgm:pt modelId="{41B603C7-FA52-524D-8AB8-BC929EF53777}">
      <dgm:prSet/>
      <dgm:spPr>
        <a:solidFill>
          <a:srgbClr val="232D4B">
            <a:alpha val="90000"/>
          </a:srgbClr>
        </a:solidFill>
      </dgm:spPr>
      <dgm:t>
        <a:bodyPr/>
        <a:lstStyle/>
        <a:p>
          <a:r>
            <a:rPr lang="en-US" dirty="0">
              <a:solidFill>
                <a:schemeClr val="bg1"/>
              </a:solidFill>
            </a:rPr>
            <a:t>Due to the experience of or exposure to intense injury, horrific or gruesome experiences, or death.</a:t>
          </a:r>
        </a:p>
      </dgm:t>
    </dgm:pt>
    <dgm:pt modelId="{B07AB02C-9731-7F46-959D-0C0182C19638}" type="parTrans" cxnId="{BC61203F-6710-B645-BB6F-3BDEAEFEC7BF}">
      <dgm:prSet/>
      <dgm:spPr/>
      <dgm:t>
        <a:bodyPr/>
        <a:lstStyle/>
        <a:p>
          <a:endParaRPr lang="en-US"/>
        </a:p>
      </dgm:t>
    </dgm:pt>
    <dgm:pt modelId="{9179B97A-5D6C-BF45-92C0-BA8EF6728128}" type="sibTrans" cxnId="{BC61203F-6710-B645-BB6F-3BDEAEFEC7BF}">
      <dgm:prSet/>
      <dgm:spPr/>
      <dgm:t>
        <a:bodyPr/>
        <a:lstStyle/>
        <a:p>
          <a:endParaRPr lang="en-US"/>
        </a:p>
      </dgm:t>
    </dgm:pt>
    <dgm:pt modelId="{A189ADFB-4B60-AB47-8D57-974D36E92512}">
      <dgm:prSet/>
      <dgm:spPr>
        <a:solidFill>
          <a:srgbClr val="232D4B">
            <a:alpha val="90000"/>
          </a:srgbClr>
        </a:solidFill>
      </dgm:spPr>
      <dgm:t>
        <a:bodyPr/>
        <a:lstStyle/>
        <a:p>
          <a:r>
            <a:rPr lang="en-US" dirty="0">
              <a:solidFill>
                <a:schemeClr val="bg1"/>
              </a:solidFill>
              <a:latin typeface="Calibri" pitchFamily="127" charset="0"/>
            </a:rPr>
            <a:t>Due to the loss of people, things or parts of oneself.</a:t>
          </a:r>
        </a:p>
      </dgm:t>
    </dgm:pt>
    <dgm:pt modelId="{A5B95A81-3CC5-4A42-9EC3-5F97764202D1}" type="parTrans" cxnId="{62C67788-6F41-0B45-8551-6FC483D0D7A5}">
      <dgm:prSet/>
      <dgm:spPr/>
      <dgm:t>
        <a:bodyPr/>
        <a:lstStyle/>
        <a:p>
          <a:endParaRPr lang="en-US"/>
        </a:p>
      </dgm:t>
    </dgm:pt>
    <dgm:pt modelId="{A0E71470-6F79-4944-ACFD-454C3BD737ED}" type="sibTrans" cxnId="{62C67788-6F41-0B45-8551-6FC483D0D7A5}">
      <dgm:prSet/>
      <dgm:spPr/>
      <dgm:t>
        <a:bodyPr/>
        <a:lstStyle/>
        <a:p>
          <a:endParaRPr lang="en-US"/>
        </a:p>
      </dgm:t>
    </dgm:pt>
    <dgm:pt modelId="{85204FDD-8FC5-5D4D-AFB4-29A3C28AD81E}">
      <dgm:prSet/>
      <dgm:spPr>
        <a:solidFill>
          <a:srgbClr val="232D4B">
            <a:alpha val="90000"/>
          </a:srgbClr>
        </a:solidFill>
      </dgm:spPr>
      <dgm:t>
        <a:bodyPr/>
        <a:lstStyle/>
        <a:p>
          <a:r>
            <a:rPr lang="en-US" dirty="0">
              <a:solidFill>
                <a:schemeClr val="bg1"/>
              </a:solidFill>
              <a:latin typeface="Calibri" pitchFamily="127" charset="0"/>
            </a:rPr>
            <a:t>Due to behaviors or the witnessing of behaviors that violate moral values.</a:t>
          </a:r>
        </a:p>
      </dgm:t>
    </dgm:pt>
    <dgm:pt modelId="{D424DC16-13FA-6348-9477-9DFC36A067C2}" type="parTrans" cxnId="{4B066943-9623-874D-B86C-80780D94D6A6}">
      <dgm:prSet/>
      <dgm:spPr/>
      <dgm:t>
        <a:bodyPr/>
        <a:lstStyle/>
        <a:p>
          <a:endParaRPr lang="en-US"/>
        </a:p>
      </dgm:t>
    </dgm:pt>
    <dgm:pt modelId="{B1F55F3D-DDAC-7C47-A996-53B5C91DA486}" type="sibTrans" cxnId="{4B066943-9623-874D-B86C-80780D94D6A6}">
      <dgm:prSet/>
      <dgm:spPr/>
      <dgm:t>
        <a:bodyPr/>
        <a:lstStyle/>
        <a:p>
          <a:endParaRPr lang="en-US"/>
        </a:p>
      </dgm:t>
    </dgm:pt>
    <dgm:pt modelId="{1A6767C1-0251-1845-B88F-46CB6B873335}">
      <dgm:prSet/>
      <dgm:spPr>
        <a:solidFill>
          <a:srgbClr val="232D4B">
            <a:alpha val="90000"/>
          </a:srgbClr>
        </a:solidFill>
        <a:ln>
          <a:solidFill>
            <a:srgbClr val="232D4B"/>
          </a:solidFill>
        </a:ln>
      </dgm:spPr>
      <dgm:t>
        <a:bodyPr/>
        <a:lstStyle/>
        <a:p>
          <a:r>
            <a:rPr lang="en-US" dirty="0">
              <a:solidFill>
                <a:schemeClr val="bg1"/>
              </a:solidFill>
            </a:rPr>
            <a:t>Due to the accumulation of stress from all sources over time without sufficient rest and recovery.</a:t>
          </a:r>
        </a:p>
      </dgm:t>
    </dgm:pt>
    <dgm:pt modelId="{F61218B4-FCAE-AB4F-B318-4CFFF22CF121}" type="parTrans" cxnId="{A3283097-8560-774A-B0D6-776430623874}">
      <dgm:prSet/>
      <dgm:spPr/>
      <dgm:t>
        <a:bodyPr/>
        <a:lstStyle/>
        <a:p>
          <a:endParaRPr lang="en-US"/>
        </a:p>
      </dgm:t>
    </dgm:pt>
    <dgm:pt modelId="{A60C72A4-8F61-644C-8C7C-0AC2A98AECFC}" type="sibTrans" cxnId="{A3283097-8560-774A-B0D6-776430623874}">
      <dgm:prSet/>
      <dgm:spPr/>
      <dgm:t>
        <a:bodyPr/>
        <a:lstStyle/>
        <a:p>
          <a:endParaRPr lang="en-US"/>
        </a:p>
      </dgm:t>
    </dgm:pt>
    <dgm:pt modelId="{6EC623F5-BBF4-FE4B-96BA-EA0A795AC5D8}" type="pres">
      <dgm:prSet presAssocID="{9DA7232C-BB98-4B8B-A193-03696B722C94}" presName="Name0" presStyleCnt="0">
        <dgm:presLayoutVars>
          <dgm:dir/>
          <dgm:animLvl val="lvl"/>
          <dgm:resizeHandles val="exact"/>
        </dgm:presLayoutVars>
      </dgm:prSet>
      <dgm:spPr/>
    </dgm:pt>
    <dgm:pt modelId="{64B7C938-01F7-8E40-B1F1-B9579B5BA581}" type="pres">
      <dgm:prSet presAssocID="{1AE1BEAB-1BBA-4481-9097-9AC393720E97}" presName="composite" presStyleCnt="0"/>
      <dgm:spPr/>
    </dgm:pt>
    <dgm:pt modelId="{3DE734A7-0752-1B48-BC15-4700B9E0B624}" type="pres">
      <dgm:prSet presAssocID="{1AE1BEAB-1BBA-4481-9097-9AC393720E97}" presName="parTx" presStyleLbl="alignNode1" presStyleIdx="0" presStyleCnt="4">
        <dgm:presLayoutVars>
          <dgm:chMax val="0"/>
          <dgm:chPref val="0"/>
        </dgm:presLayoutVars>
      </dgm:prSet>
      <dgm:spPr/>
    </dgm:pt>
    <dgm:pt modelId="{C96B89ED-9947-4A4F-BA7C-A258F83E62C8}" type="pres">
      <dgm:prSet presAssocID="{1AE1BEAB-1BBA-4481-9097-9AC393720E97}" presName="desTx" presStyleLbl="alignAccFollowNode1" presStyleIdx="0" presStyleCnt="4">
        <dgm:presLayoutVars/>
      </dgm:prSet>
      <dgm:spPr/>
    </dgm:pt>
    <dgm:pt modelId="{F2846CB9-0136-1F48-A487-C934B0E91D79}" type="pres">
      <dgm:prSet presAssocID="{65199854-E816-42D6-AB6C-B3BA6E305828}" presName="space" presStyleCnt="0"/>
      <dgm:spPr/>
    </dgm:pt>
    <dgm:pt modelId="{D8FF207A-4622-D749-A631-063D9DC87905}" type="pres">
      <dgm:prSet presAssocID="{4DE3A34C-F15C-4D2B-9294-D4FE07B2ACE4}" presName="composite" presStyleCnt="0"/>
      <dgm:spPr/>
    </dgm:pt>
    <dgm:pt modelId="{3392C23F-3812-5243-AE9C-4A7514895F30}" type="pres">
      <dgm:prSet presAssocID="{4DE3A34C-F15C-4D2B-9294-D4FE07B2ACE4}" presName="parTx" presStyleLbl="alignNode1" presStyleIdx="1" presStyleCnt="4">
        <dgm:presLayoutVars>
          <dgm:chMax val="0"/>
          <dgm:chPref val="0"/>
        </dgm:presLayoutVars>
      </dgm:prSet>
      <dgm:spPr/>
    </dgm:pt>
    <dgm:pt modelId="{663A4983-E385-3A4C-9A2E-20E14778FCC8}" type="pres">
      <dgm:prSet presAssocID="{4DE3A34C-F15C-4D2B-9294-D4FE07B2ACE4}" presName="desTx" presStyleLbl="alignAccFollowNode1" presStyleIdx="1" presStyleCnt="4">
        <dgm:presLayoutVars/>
      </dgm:prSet>
      <dgm:spPr/>
    </dgm:pt>
    <dgm:pt modelId="{467FD739-332D-EC4C-A6D3-AC62A4A04CFA}" type="pres">
      <dgm:prSet presAssocID="{C282D352-514F-4F61-BA97-0D0F0522E030}" presName="space" presStyleCnt="0"/>
      <dgm:spPr/>
    </dgm:pt>
    <dgm:pt modelId="{B4A9FE5C-ADD1-4E4D-A690-A2EDCF639B89}" type="pres">
      <dgm:prSet presAssocID="{C5490CA0-4E63-4EB1-8FED-E5811A953720}" presName="composite" presStyleCnt="0"/>
      <dgm:spPr/>
    </dgm:pt>
    <dgm:pt modelId="{0FD8E0E6-B678-DD4E-A868-521155CD4A3D}" type="pres">
      <dgm:prSet presAssocID="{C5490CA0-4E63-4EB1-8FED-E5811A953720}" presName="parTx" presStyleLbl="alignNode1" presStyleIdx="2" presStyleCnt="4">
        <dgm:presLayoutVars>
          <dgm:chMax val="0"/>
          <dgm:chPref val="0"/>
        </dgm:presLayoutVars>
      </dgm:prSet>
      <dgm:spPr/>
    </dgm:pt>
    <dgm:pt modelId="{F4B04CBB-6230-B043-955E-84D5A2BA66F1}" type="pres">
      <dgm:prSet presAssocID="{C5490CA0-4E63-4EB1-8FED-E5811A953720}" presName="desTx" presStyleLbl="alignAccFollowNode1" presStyleIdx="2" presStyleCnt="4">
        <dgm:presLayoutVars/>
      </dgm:prSet>
      <dgm:spPr/>
    </dgm:pt>
    <dgm:pt modelId="{9C250240-6186-4B44-87D4-0341B98FD282}" type="pres">
      <dgm:prSet presAssocID="{006F3E9A-AFE7-4735-9677-D9FFCCA3CDE9}" presName="space" presStyleCnt="0"/>
      <dgm:spPr/>
    </dgm:pt>
    <dgm:pt modelId="{D4CC2BC3-1371-A44F-8760-9A0E2941A0B4}" type="pres">
      <dgm:prSet presAssocID="{ACB4B9B6-FA1C-4F13-B418-5DCEC4FC0033}" presName="composite" presStyleCnt="0"/>
      <dgm:spPr/>
    </dgm:pt>
    <dgm:pt modelId="{14128912-80BD-EA4B-A556-9B81501FFE87}" type="pres">
      <dgm:prSet presAssocID="{ACB4B9B6-FA1C-4F13-B418-5DCEC4FC0033}" presName="parTx" presStyleLbl="alignNode1" presStyleIdx="3" presStyleCnt="4">
        <dgm:presLayoutVars>
          <dgm:chMax val="0"/>
          <dgm:chPref val="0"/>
        </dgm:presLayoutVars>
      </dgm:prSet>
      <dgm:spPr/>
    </dgm:pt>
    <dgm:pt modelId="{359F9096-7382-7349-B8E7-3046EFCA5537}" type="pres">
      <dgm:prSet presAssocID="{ACB4B9B6-FA1C-4F13-B418-5DCEC4FC0033}" presName="desTx" presStyleLbl="alignAccFollowNode1" presStyleIdx="3" presStyleCnt="4">
        <dgm:presLayoutVars/>
      </dgm:prSet>
      <dgm:spPr/>
    </dgm:pt>
  </dgm:ptLst>
  <dgm:cxnLst>
    <dgm:cxn modelId="{B5E6E611-619D-9F4C-A1AB-9D6CC2EFC392}" type="presOf" srcId="{41B603C7-FA52-524D-8AB8-BC929EF53777}" destId="{C96B89ED-9947-4A4F-BA7C-A258F83E62C8}" srcOrd="0" destOrd="1" presId="urn:microsoft.com/office/officeart/2016/7/layout/HorizontalActionList"/>
    <dgm:cxn modelId="{659CEE12-76D1-F74D-A942-4E1D777AD4E0}" type="presOf" srcId="{1AE1BEAB-1BBA-4481-9097-9AC393720E97}" destId="{3DE734A7-0752-1B48-BC15-4700B9E0B624}" srcOrd="0" destOrd="0" presId="urn:microsoft.com/office/officeart/2016/7/layout/HorizontalActionList"/>
    <dgm:cxn modelId="{7230BA27-AB4C-A24F-BC3C-16BF706C3E8B}" type="presOf" srcId="{3037C9D6-D4DE-42C7-BD03-A569005B5ABF}" destId="{663A4983-E385-3A4C-9A2E-20E14778FCC8}" srcOrd="0" destOrd="0" presId="urn:microsoft.com/office/officeart/2016/7/layout/HorizontalActionList"/>
    <dgm:cxn modelId="{078B2F38-19F9-436A-BEEC-7F26AFB417B0}" srcId="{9DA7232C-BB98-4B8B-A193-03696B722C94}" destId="{C5490CA0-4E63-4EB1-8FED-E5811A953720}" srcOrd="2" destOrd="0" parTransId="{4F15E8BF-C96F-4573-B40D-3F072DEAB214}" sibTransId="{006F3E9A-AFE7-4735-9677-D9FFCCA3CDE9}"/>
    <dgm:cxn modelId="{9B68993B-47C0-1844-A96C-1F4DEC839AE9}" type="presOf" srcId="{62BF2E1F-D614-4302-BF8C-25C2DA9038BA}" destId="{359F9096-7382-7349-B8E7-3046EFCA5537}" srcOrd="0" destOrd="0" presId="urn:microsoft.com/office/officeart/2016/7/layout/HorizontalActionList"/>
    <dgm:cxn modelId="{BC61203F-6710-B645-BB6F-3BDEAEFEC7BF}" srcId="{1AE1BEAB-1BBA-4481-9097-9AC393720E97}" destId="{41B603C7-FA52-524D-8AB8-BC929EF53777}" srcOrd="1" destOrd="0" parTransId="{B07AB02C-9731-7F46-959D-0C0182C19638}" sibTransId="{9179B97A-5D6C-BF45-92C0-BA8EF6728128}"/>
    <dgm:cxn modelId="{4B066943-9623-874D-B86C-80780D94D6A6}" srcId="{C5490CA0-4E63-4EB1-8FED-E5811A953720}" destId="{85204FDD-8FC5-5D4D-AFB4-29A3C28AD81E}" srcOrd="1" destOrd="0" parTransId="{D424DC16-13FA-6348-9477-9DFC36A067C2}" sibTransId="{B1F55F3D-DDAC-7C47-A996-53B5C91DA486}"/>
    <dgm:cxn modelId="{515FF947-6D65-49ED-840E-8151334B6BF4}" srcId="{4DE3A34C-F15C-4D2B-9294-D4FE07B2ACE4}" destId="{3037C9D6-D4DE-42C7-BD03-A569005B5ABF}" srcOrd="0" destOrd="0" parTransId="{74B32624-EB8D-49A7-AE2F-062221346847}" sibTransId="{D83B649A-C017-40DB-BF71-1212621B6C14}"/>
    <dgm:cxn modelId="{2C63296B-1A3C-8B4C-B3F5-6F5854CC6BBE}" type="presOf" srcId="{9DA7232C-BB98-4B8B-A193-03696B722C94}" destId="{6EC623F5-BBF4-FE4B-96BA-EA0A795AC5D8}" srcOrd="0" destOrd="0" presId="urn:microsoft.com/office/officeart/2016/7/layout/HorizontalActionList"/>
    <dgm:cxn modelId="{E9BF7C72-4621-42E5-B21E-1595301FFA6E}" srcId="{ACB4B9B6-FA1C-4F13-B418-5DCEC4FC0033}" destId="{62BF2E1F-D614-4302-BF8C-25C2DA9038BA}" srcOrd="0" destOrd="0" parTransId="{BB60B1B4-7C25-4AA5-A2B2-55C86CCC4572}" sibTransId="{E76A88DB-0AB2-439D-A1DF-55713955405D}"/>
    <dgm:cxn modelId="{FEB6207A-A546-2348-BEBC-C24786071925}" type="presOf" srcId="{C5490CA0-4E63-4EB1-8FED-E5811A953720}" destId="{0FD8E0E6-B678-DD4E-A868-521155CD4A3D}" srcOrd="0" destOrd="0" presId="urn:microsoft.com/office/officeart/2016/7/layout/HorizontalActionList"/>
    <dgm:cxn modelId="{1FBEB25A-4C92-1040-B4CA-DB378B2805F3}" type="presOf" srcId="{ACB4B9B6-FA1C-4F13-B418-5DCEC4FC0033}" destId="{14128912-80BD-EA4B-A556-9B81501FFE87}" srcOrd="0" destOrd="0" presId="urn:microsoft.com/office/officeart/2016/7/layout/HorizontalActionList"/>
    <dgm:cxn modelId="{62C67788-6F41-0B45-8551-6FC483D0D7A5}" srcId="{4DE3A34C-F15C-4D2B-9294-D4FE07B2ACE4}" destId="{A189ADFB-4B60-AB47-8D57-974D36E92512}" srcOrd="1" destOrd="0" parTransId="{A5B95A81-3CC5-4A42-9EC3-5F97764202D1}" sibTransId="{A0E71470-6F79-4944-ACFD-454C3BD737ED}"/>
    <dgm:cxn modelId="{17965895-4AC1-4766-9D08-193EF6DE463B}" srcId="{9DA7232C-BB98-4B8B-A193-03696B722C94}" destId="{4DE3A34C-F15C-4D2B-9294-D4FE07B2ACE4}" srcOrd="1" destOrd="0" parTransId="{7213B9C2-E776-4E90-BA68-ACF6A7A2D63C}" sibTransId="{C282D352-514F-4F61-BA97-0D0F0522E030}"/>
    <dgm:cxn modelId="{A3283097-8560-774A-B0D6-776430623874}" srcId="{ACB4B9B6-FA1C-4F13-B418-5DCEC4FC0033}" destId="{1A6767C1-0251-1845-B88F-46CB6B873335}" srcOrd="1" destOrd="0" parTransId="{F61218B4-FCAE-AB4F-B318-4CFFF22CF121}" sibTransId="{A60C72A4-8F61-644C-8C7C-0AC2A98AECFC}"/>
    <dgm:cxn modelId="{2CBBBFA6-5A49-014B-979D-7FF9FBBE5F5B}" type="presOf" srcId="{87802234-BD83-42AB-90AC-8D5391DCC3A5}" destId="{F4B04CBB-6230-B043-955E-84D5A2BA66F1}" srcOrd="0" destOrd="0" presId="urn:microsoft.com/office/officeart/2016/7/layout/HorizontalActionList"/>
    <dgm:cxn modelId="{909DAEB2-BF1A-4C0E-A874-0E5D8F64AEEB}" srcId="{9DA7232C-BB98-4B8B-A193-03696B722C94}" destId="{ACB4B9B6-FA1C-4F13-B418-5DCEC4FC0033}" srcOrd="3" destOrd="0" parTransId="{63ADE0E6-73AC-4EFC-B376-3B27DC2F76E8}" sibTransId="{C00757B0-EAD0-49F0-93B5-9BEBB69CC8DB}"/>
    <dgm:cxn modelId="{EE435AB6-B262-427C-A756-0AC8E507B73D}" srcId="{C5490CA0-4E63-4EB1-8FED-E5811A953720}" destId="{87802234-BD83-42AB-90AC-8D5391DCC3A5}" srcOrd="0" destOrd="0" parTransId="{29D79A10-7256-4C17-B7CC-F2136D186BA4}" sibTransId="{8CFFC607-A4C6-4F84-89E6-9FBD72B0ED49}"/>
    <dgm:cxn modelId="{B513B7B7-0AF3-1149-808C-21F57FA7EF3E}" type="presOf" srcId="{30F4152B-C75A-4517-907C-BBB0E15CA150}" destId="{C96B89ED-9947-4A4F-BA7C-A258F83E62C8}" srcOrd="0" destOrd="0" presId="urn:microsoft.com/office/officeart/2016/7/layout/HorizontalActionList"/>
    <dgm:cxn modelId="{194A7BD5-823A-0B4F-A3B2-211DF6D9EBFF}" type="presOf" srcId="{4DE3A34C-F15C-4D2B-9294-D4FE07B2ACE4}" destId="{3392C23F-3812-5243-AE9C-4A7514895F30}" srcOrd="0" destOrd="0" presId="urn:microsoft.com/office/officeart/2016/7/layout/HorizontalActionList"/>
    <dgm:cxn modelId="{561BC3DD-CC23-4C59-805E-7BD6E729E21F}" srcId="{1AE1BEAB-1BBA-4481-9097-9AC393720E97}" destId="{30F4152B-C75A-4517-907C-BBB0E15CA150}" srcOrd="0" destOrd="0" parTransId="{C3D05647-4273-42C0-83B3-AC3738AE8333}" sibTransId="{94FEEE47-80A0-4494-8FAB-5A92600653A8}"/>
    <dgm:cxn modelId="{E25EEADF-6948-9849-BAC4-1685FEE54A2D}" type="presOf" srcId="{1A6767C1-0251-1845-B88F-46CB6B873335}" destId="{359F9096-7382-7349-B8E7-3046EFCA5537}" srcOrd="0" destOrd="1" presId="urn:microsoft.com/office/officeart/2016/7/layout/HorizontalActionList"/>
    <dgm:cxn modelId="{751E99E8-AA21-4FF9-BA93-9185C7832994}" srcId="{9DA7232C-BB98-4B8B-A193-03696B722C94}" destId="{1AE1BEAB-1BBA-4481-9097-9AC393720E97}" srcOrd="0" destOrd="0" parTransId="{61D0C8FB-D3B6-41EC-8612-2A9D03BC8608}" sibTransId="{65199854-E816-42D6-AB6C-B3BA6E305828}"/>
    <dgm:cxn modelId="{8379D8E9-D803-A749-B8CC-113BD0FA69AD}" type="presOf" srcId="{85204FDD-8FC5-5D4D-AFB4-29A3C28AD81E}" destId="{F4B04CBB-6230-B043-955E-84D5A2BA66F1}" srcOrd="0" destOrd="1" presId="urn:microsoft.com/office/officeart/2016/7/layout/HorizontalActionList"/>
    <dgm:cxn modelId="{A63768F1-F049-4041-8528-27BEBBC6BCBE}" type="presOf" srcId="{A189ADFB-4B60-AB47-8D57-974D36E92512}" destId="{663A4983-E385-3A4C-9A2E-20E14778FCC8}" srcOrd="0" destOrd="1" presId="urn:microsoft.com/office/officeart/2016/7/layout/HorizontalActionList"/>
    <dgm:cxn modelId="{913893C2-88CE-5A40-8876-5B258F7F24EB}" type="presParOf" srcId="{6EC623F5-BBF4-FE4B-96BA-EA0A795AC5D8}" destId="{64B7C938-01F7-8E40-B1F1-B9579B5BA581}" srcOrd="0" destOrd="0" presId="urn:microsoft.com/office/officeart/2016/7/layout/HorizontalActionList"/>
    <dgm:cxn modelId="{42F8A350-2FD2-6B4B-B77C-BE4F1A34849E}" type="presParOf" srcId="{64B7C938-01F7-8E40-B1F1-B9579B5BA581}" destId="{3DE734A7-0752-1B48-BC15-4700B9E0B624}" srcOrd="0" destOrd="0" presId="urn:microsoft.com/office/officeart/2016/7/layout/HorizontalActionList"/>
    <dgm:cxn modelId="{16A2AC5A-B55D-E142-B205-3948E74247DE}" type="presParOf" srcId="{64B7C938-01F7-8E40-B1F1-B9579B5BA581}" destId="{C96B89ED-9947-4A4F-BA7C-A258F83E62C8}" srcOrd="1" destOrd="0" presId="urn:microsoft.com/office/officeart/2016/7/layout/HorizontalActionList"/>
    <dgm:cxn modelId="{C0DDF6F8-015A-6643-AC21-5E3FFA6BFDAF}" type="presParOf" srcId="{6EC623F5-BBF4-FE4B-96BA-EA0A795AC5D8}" destId="{F2846CB9-0136-1F48-A487-C934B0E91D79}" srcOrd="1" destOrd="0" presId="urn:microsoft.com/office/officeart/2016/7/layout/HorizontalActionList"/>
    <dgm:cxn modelId="{A473E2D7-CA46-8C42-BA8F-3B694B393AFF}" type="presParOf" srcId="{6EC623F5-BBF4-FE4B-96BA-EA0A795AC5D8}" destId="{D8FF207A-4622-D749-A631-063D9DC87905}" srcOrd="2" destOrd="0" presId="urn:microsoft.com/office/officeart/2016/7/layout/HorizontalActionList"/>
    <dgm:cxn modelId="{13FA5029-AAC0-544B-951D-111E1FDBD9EB}" type="presParOf" srcId="{D8FF207A-4622-D749-A631-063D9DC87905}" destId="{3392C23F-3812-5243-AE9C-4A7514895F30}" srcOrd="0" destOrd="0" presId="urn:microsoft.com/office/officeart/2016/7/layout/HorizontalActionList"/>
    <dgm:cxn modelId="{D081B783-6FFB-A04E-8087-615237A4A882}" type="presParOf" srcId="{D8FF207A-4622-D749-A631-063D9DC87905}" destId="{663A4983-E385-3A4C-9A2E-20E14778FCC8}" srcOrd="1" destOrd="0" presId="urn:microsoft.com/office/officeart/2016/7/layout/HorizontalActionList"/>
    <dgm:cxn modelId="{F7C8D2C9-EE44-394F-9F66-C01EF1C04C75}" type="presParOf" srcId="{6EC623F5-BBF4-FE4B-96BA-EA0A795AC5D8}" destId="{467FD739-332D-EC4C-A6D3-AC62A4A04CFA}" srcOrd="3" destOrd="0" presId="urn:microsoft.com/office/officeart/2016/7/layout/HorizontalActionList"/>
    <dgm:cxn modelId="{95D262FC-1A9F-CC4A-A763-B66E5F942788}" type="presParOf" srcId="{6EC623F5-BBF4-FE4B-96BA-EA0A795AC5D8}" destId="{B4A9FE5C-ADD1-4E4D-A690-A2EDCF639B89}" srcOrd="4" destOrd="0" presId="urn:microsoft.com/office/officeart/2016/7/layout/HorizontalActionList"/>
    <dgm:cxn modelId="{03403494-EB4F-A94A-B8EA-9BEEB22BC2E0}" type="presParOf" srcId="{B4A9FE5C-ADD1-4E4D-A690-A2EDCF639B89}" destId="{0FD8E0E6-B678-DD4E-A868-521155CD4A3D}" srcOrd="0" destOrd="0" presId="urn:microsoft.com/office/officeart/2016/7/layout/HorizontalActionList"/>
    <dgm:cxn modelId="{3E73262B-C67F-3540-9047-A0DB12B3BDE2}" type="presParOf" srcId="{B4A9FE5C-ADD1-4E4D-A690-A2EDCF639B89}" destId="{F4B04CBB-6230-B043-955E-84D5A2BA66F1}" srcOrd="1" destOrd="0" presId="urn:microsoft.com/office/officeart/2016/7/layout/HorizontalActionList"/>
    <dgm:cxn modelId="{3C02CC10-8BE2-FF41-8A0D-84A4352D1BF2}" type="presParOf" srcId="{6EC623F5-BBF4-FE4B-96BA-EA0A795AC5D8}" destId="{9C250240-6186-4B44-87D4-0341B98FD282}" srcOrd="5" destOrd="0" presId="urn:microsoft.com/office/officeart/2016/7/layout/HorizontalActionList"/>
    <dgm:cxn modelId="{E9E50403-5FF3-8547-B3DB-14AFA23E3E2F}" type="presParOf" srcId="{6EC623F5-BBF4-FE4B-96BA-EA0A795AC5D8}" destId="{D4CC2BC3-1371-A44F-8760-9A0E2941A0B4}" srcOrd="6" destOrd="0" presId="urn:microsoft.com/office/officeart/2016/7/layout/HorizontalActionList"/>
    <dgm:cxn modelId="{27FC222A-F71A-0F48-BB1A-3E7ED61C7D73}" type="presParOf" srcId="{D4CC2BC3-1371-A44F-8760-9A0E2941A0B4}" destId="{14128912-80BD-EA4B-A556-9B81501FFE87}" srcOrd="0" destOrd="0" presId="urn:microsoft.com/office/officeart/2016/7/layout/HorizontalActionList"/>
    <dgm:cxn modelId="{9DF07016-DBCC-A04C-9D31-37DB868C0369}" type="presParOf" srcId="{D4CC2BC3-1371-A44F-8760-9A0E2941A0B4}" destId="{359F9096-7382-7349-B8E7-3046EFCA5537}"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006A68CC-068C-402A-971D-0BA933967F7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B566622-FAB5-48BA-A77C-D197453A0FB4}">
      <dgm:prSet phldrT="[Text]"/>
      <dgm:spPr>
        <a:solidFill>
          <a:srgbClr val="54BF37"/>
        </a:solidFill>
      </dgm:spPr>
      <dgm:t>
        <a:bodyPr/>
        <a:lstStyle/>
        <a:p>
          <a:r>
            <a:rPr lang="en-US" b="1" dirty="0">
              <a:solidFill>
                <a:schemeClr val="tx1"/>
              </a:solidFill>
              <a:latin typeface="Arial" panose="020B0604020202020204" pitchFamily="34" charset="0"/>
              <a:ea typeface="ＭＳ Ｐゴシック" charset="0"/>
              <a:cs typeface="Arial" panose="020B0604020202020204" pitchFamily="34" charset="0"/>
            </a:rPr>
            <a:t>COORDINATE: Building Resilience, Growing the Green</a:t>
          </a:r>
          <a:endParaRPr lang="en-US" b="1" dirty="0"/>
        </a:p>
      </dgm:t>
    </dgm:pt>
    <dgm:pt modelId="{FB962DED-295C-46B5-9A66-48700E09DDB2}" type="parTrans" cxnId="{11419B5C-9A96-49CD-8836-11D31D6120CC}">
      <dgm:prSet/>
      <dgm:spPr/>
      <dgm:t>
        <a:bodyPr/>
        <a:lstStyle/>
        <a:p>
          <a:endParaRPr lang="en-US"/>
        </a:p>
      </dgm:t>
    </dgm:pt>
    <dgm:pt modelId="{DDC61275-3A31-4CF1-8F64-5EDE14FDB133}" type="sibTrans" cxnId="{11419B5C-9A96-49CD-8836-11D31D6120CC}">
      <dgm:prSet/>
      <dgm:spPr/>
      <dgm:t>
        <a:bodyPr/>
        <a:lstStyle/>
        <a:p>
          <a:endParaRPr lang="en-US"/>
        </a:p>
      </dgm:t>
    </dgm:pt>
    <dgm:pt modelId="{2148E375-B6A8-4AFF-BE82-72F834E6CE35}">
      <dgm:prSet phldrT="[Text]"/>
      <dgm:spPr>
        <a:solidFill>
          <a:srgbClr val="FFFF00"/>
        </a:solidFill>
      </dgm:spPr>
      <dgm:t>
        <a:bodyPr/>
        <a:lstStyle/>
        <a:p>
          <a:r>
            <a:rPr lang="en-US" b="1" dirty="0">
              <a:solidFill>
                <a:schemeClr val="tx1"/>
              </a:solidFill>
              <a:latin typeface="Arial" panose="020B0604020202020204" pitchFamily="34" charset="0"/>
              <a:ea typeface="ＭＳ Ｐゴシック" charset="0"/>
              <a:cs typeface="Arial" panose="020B0604020202020204" pitchFamily="34" charset="0"/>
            </a:rPr>
            <a:t>COORDINATE: Proactively Manage Stress</a:t>
          </a:r>
          <a:endParaRPr lang="en-US" b="1" dirty="0">
            <a:latin typeface="Arial" panose="020B0604020202020204" pitchFamily="34" charset="0"/>
            <a:cs typeface="Arial" panose="020B0604020202020204" pitchFamily="34" charset="0"/>
          </a:endParaRPr>
        </a:p>
      </dgm:t>
    </dgm:pt>
    <dgm:pt modelId="{F13DB35C-576C-4A72-AEBE-D087EA2E0C44}" type="parTrans" cxnId="{00666538-6A26-4C20-9B4A-9BEC50841ACA}">
      <dgm:prSet/>
      <dgm:spPr/>
      <dgm:t>
        <a:bodyPr/>
        <a:lstStyle/>
        <a:p>
          <a:endParaRPr lang="en-US"/>
        </a:p>
      </dgm:t>
    </dgm:pt>
    <dgm:pt modelId="{DDD5C748-56CD-4FDD-BE5E-58DFD357C573}" type="sibTrans" cxnId="{00666538-6A26-4C20-9B4A-9BEC50841ACA}">
      <dgm:prSet/>
      <dgm:spPr/>
      <dgm:t>
        <a:bodyPr/>
        <a:lstStyle/>
        <a:p>
          <a:endParaRPr lang="en-US"/>
        </a:p>
      </dgm:t>
    </dgm:pt>
    <dgm:pt modelId="{03FED0F4-9A35-42E0-978B-9F721F6AD3F6}">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Narrating actions that will be taken to manage the stressors</a:t>
          </a:r>
        </a:p>
      </dgm:t>
    </dgm:pt>
    <dgm:pt modelId="{023B6650-A124-4A51-AF6E-3E6DDB89DF20}" type="parTrans" cxnId="{8FDF11A6-FF34-498E-A677-796241677A14}">
      <dgm:prSet/>
      <dgm:spPr/>
      <dgm:t>
        <a:bodyPr/>
        <a:lstStyle/>
        <a:p>
          <a:endParaRPr lang="en-US"/>
        </a:p>
      </dgm:t>
    </dgm:pt>
    <dgm:pt modelId="{E4F95317-8700-4CAA-AD44-3A2D00A6450B}" type="sibTrans" cxnId="{8FDF11A6-FF34-498E-A677-796241677A14}">
      <dgm:prSet/>
      <dgm:spPr/>
      <dgm:t>
        <a:bodyPr/>
        <a:lstStyle/>
        <a:p>
          <a:endParaRPr lang="en-US"/>
        </a:p>
      </dgm:t>
    </dgm:pt>
    <dgm:pt modelId="{114F9005-8F27-439B-BA72-B1EF1854A46D}">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Debriefing</a:t>
          </a:r>
        </a:p>
      </dgm:t>
    </dgm:pt>
    <dgm:pt modelId="{5E455F5F-AE68-4CEC-8FF5-34CBAD601C0A}" type="parTrans" cxnId="{67D2A9C4-233B-4548-A5D2-BA9D4CE6BD23}">
      <dgm:prSet/>
      <dgm:spPr/>
      <dgm:t>
        <a:bodyPr/>
        <a:lstStyle/>
        <a:p>
          <a:endParaRPr lang="en-US"/>
        </a:p>
      </dgm:t>
    </dgm:pt>
    <dgm:pt modelId="{A2BDC296-4C25-4821-8A89-C1BF9DFDCD37}" type="sibTrans" cxnId="{67D2A9C4-233B-4548-A5D2-BA9D4CE6BD23}">
      <dgm:prSet/>
      <dgm:spPr/>
      <dgm:t>
        <a:bodyPr/>
        <a:lstStyle/>
        <a:p>
          <a:endParaRPr lang="en-US"/>
        </a:p>
      </dgm:t>
    </dgm:pt>
    <dgm:pt modelId="{E7BDD0EB-7B08-473F-8BAF-9317EC96EA3C}">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Plan a recheck</a:t>
          </a:r>
        </a:p>
      </dgm:t>
    </dgm:pt>
    <dgm:pt modelId="{8F205737-30B0-4B3E-A296-B7F29F5831CC}" type="parTrans" cxnId="{9E07DC69-C25A-41F5-A98F-5AF4233E82FC}">
      <dgm:prSet/>
      <dgm:spPr/>
      <dgm:t>
        <a:bodyPr/>
        <a:lstStyle/>
        <a:p>
          <a:endParaRPr lang="en-US"/>
        </a:p>
      </dgm:t>
    </dgm:pt>
    <dgm:pt modelId="{FA121737-1FEE-45BC-BBC3-7FFB058E2678}" type="sibTrans" cxnId="{9E07DC69-C25A-41F5-A98F-5AF4233E82FC}">
      <dgm:prSet/>
      <dgm:spPr/>
      <dgm:t>
        <a:bodyPr/>
        <a:lstStyle/>
        <a:p>
          <a:endParaRPr lang="en-US"/>
        </a:p>
      </dgm:t>
    </dgm:pt>
    <dgm:pt modelId="{08E72BC4-BD12-4182-A56F-EF4FB94FADFF}">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Asking for help</a:t>
          </a:r>
        </a:p>
      </dgm:t>
    </dgm:pt>
    <dgm:pt modelId="{D21A9647-F222-4683-A067-D7F77D7815E4}" type="parTrans" cxnId="{5A30264C-A33E-4FB1-9C49-AC5995BE4A0F}">
      <dgm:prSet/>
      <dgm:spPr/>
      <dgm:t>
        <a:bodyPr/>
        <a:lstStyle/>
        <a:p>
          <a:endParaRPr lang="en-US"/>
        </a:p>
      </dgm:t>
    </dgm:pt>
    <dgm:pt modelId="{97383F53-9525-4528-8AD0-6F59DCA31DA1}" type="sibTrans" cxnId="{5A30264C-A33E-4FB1-9C49-AC5995BE4A0F}">
      <dgm:prSet/>
      <dgm:spPr/>
      <dgm:t>
        <a:bodyPr/>
        <a:lstStyle/>
        <a:p>
          <a:endParaRPr lang="en-US"/>
        </a:p>
      </dgm:t>
    </dgm:pt>
    <dgm:pt modelId="{F40517C8-D86E-4D01-ACF2-572991246E45}">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Uncertainty regarding stress level, dangerousness or level of impairment</a:t>
          </a:r>
        </a:p>
      </dgm:t>
    </dgm:pt>
    <dgm:pt modelId="{9784BE34-7E8C-42CB-89CE-4590EC57687C}" type="parTrans" cxnId="{D4AF3C35-5372-4DA8-8424-CCFB71B22BE2}">
      <dgm:prSet/>
      <dgm:spPr/>
      <dgm:t>
        <a:bodyPr/>
        <a:lstStyle/>
        <a:p>
          <a:endParaRPr lang="en-US"/>
        </a:p>
      </dgm:t>
    </dgm:pt>
    <dgm:pt modelId="{4B6FD509-4C4C-449A-A683-2D0A0C157FEB}" type="sibTrans" cxnId="{D4AF3C35-5372-4DA8-8424-CCFB71B22BE2}">
      <dgm:prSet/>
      <dgm:spPr/>
      <dgm:t>
        <a:bodyPr/>
        <a:lstStyle/>
        <a:p>
          <a:endParaRPr lang="en-US"/>
        </a:p>
      </dgm:t>
    </dgm:pt>
    <dgm:pt modelId="{A8A1BEBE-E2EF-49C8-9892-4C8C44B01C28}">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No immediate need for coordination</a:t>
          </a:r>
        </a:p>
      </dgm:t>
    </dgm:pt>
    <dgm:pt modelId="{6665CC04-A4CD-4EF8-8815-C7C91567D12C}" type="parTrans" cxnId="{820F60FE-2798-4784-9866-7E043EB8F26F}">
      <dgm:prSet/>
      <dgm:spPr/>
      <dgm:t>
        <a:bodyPr/>
        <a:lstStyle/>
        <a:p>
          <a:endParaRPr lang="en-US"/>
        </a:p>
      </dgm:t>
    </dgm:pt>
    <dgm:pt modelId="{2AB0CB96-E172-4843-8AFE-D34CEA634B74}" type="sibTrans" cxnId="{820F60FE-2798-4784-9866-7E043EB8F26F}">
      <dgm:prSet/>
      <dgm:spPr/>
      <dgm:t>
        <a:bodyPr/>
        <a:lstStyle/>
        <a:p>
          <a:endParaRPr lang="en-US"/>
        </a:p>
      </dgm:t>
    </dgm:pt>
    <dgm:pt modelId="{B4A5541C-A6C4-40B3-87B0-82D5A1EC3C02}">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Think proactively: what other approaches, services can build resiliency</a:t>
          </a:r>
        </a:p>
      </dgm:t>
    </dgm:pt>
    <dgm:pt modelId="{24F9B63A-C8B6-4874-A4B5-2D6BE52A62CF}" type="parTrans" cxnId="{6C2265DE-6E2A-4625-92B8-DD9F1A16C69E}">
      <dgm:prSet/>
      <dgm:spPr/>
      <dgm:t>
        <a:bodyPr/>
        <a:lstStyle/>
        <a:p>
          <a:endParaRPr lang="en-US"/>
        </a:p>
      </dgm:t>
    </dgm:pt>
    <dgm:pt modelId="{8FCE4091-A31A-485D-9221-9147A983C180}" type="sibTrans" cxnId="{6C2265DE-6E2A-4625-92B8-DD9F1A16C69E}">
      <dgm:prSet/>
      <dgm:spPr/>
      <dgm:t>
        <a:bodyPr/>
        <a:lstStyle/>
        <a:p>
          <a:endParaRPr lang="en-US"/>
        </a:p>
      </dgm:t>
    </dgm:pt>
    <dgm:pt modelId="{E15446B6-D7FF-4E50-AE65-F4444EC5B7DF}">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Coordinate to advance prevention and resilience efforts– the goal is you are making it part of the culture…gratitude sharing, self-care coaching, mindfulness, proactive resourcing to prevent stress injury</a:t>
          </a:r>
        </a:p>
      </dgm:t>
    </dgm:pt>
    <dgm:pt modelId="{76C6D2E1-1DC0-4624-AD5C-0C4403BFDA41}" type="parTrans" cxnId="{AB2FB5D8-DA65-490E-B67E-CC73281587D6}">
      <dgm:prSet/>
      <dgm:spPr/>
      <dgm:t>
        <a:bodyPr/>
        <a:lstStyle/>
        <a:p>
          <a:endParaRPr lang="en-US"/>
        </a:p>
      </dgm:t>
    </dgm:pt>
    <dgm:pt modelId="{EF3E8B0D-CC8A-410C-86DB-A4E4CBD12D2C}" type="sibTrans" cxnId="{AB2FB5D8-DA65-490E-B67E-CC73281587D6}">
      <dgm:prSet/>
      <dgm:spPr/>
      <dgm:t>
        <a:bodyPr/>
        <a:lstStyle/>
        <a:p>
          <a:endParaRPr lang="en-US"/>
        </a:p>
      </dgm:t>
    </dgm:pt>
    <dgm:pt modelId="{3E86D05F-16E7-4C2F-9CE5-D91AA5F7084D}" type="pres">
      <dgm:prSet presAssocID="{006A68CC-068C-402A-971D-0BA933967F7E}" presName="linear" presStyleCnt="0">
        <dgm:presLayoutVars>
          <dgm:dir/>
          <dgm:animLvl val="lvl"/>
          <dgm:resizeHandles val="exact"/>
        </dgm:presLayoutVars>
      </dgm:prSet>
      <dgm:spPr/>
    </dgm:pt>
    <dgm:pt modelId="{43CF4EAA-68F4-4EDE-9C93-A6C4BF7D069C}" type="pres">
      <dgm:prSet presAssocID="{0B566622-FAB5-48BA-A77C-D197453A0FB4}" presName="parentLin" presStyleCnt="0"/>
      <dgm:spPr/>
    </dgm:pt>
    <dgm:pt modelId="{E410C74F-53C2-4C6D-9553-5E2506FC7C74}" type="pres">
      <dgm:prSet presAssocID="{0B566622-FAB5-48BA-A77C-D197453A0FB4}" presName="parentLeftMargin" presStyleLbl="node1" presStyleIdx="0" presStyleCnt="2"/>
      <dgm:spPr/>
    </dgm:pt>
    <dgm:pt modelId="{F5325153-A435-490C-9789-DFA96D6106A5}" type="pres">
      <dgm:prSet presAssocID="{0B566622-FAB5-48BA-A77C-D197453A0FB4}" presName="parentText" presStyleLbl="node1" presStyleIdx="0" presStyleCnt="2">
        <dgm:presLayoutVars>
          <dgm:chMax val="0"/>
          <dgm:bulletEnabled val="1"/>
        </dgm:presLayoutVars>
      </dgm:prSet>
      <dgm:spPr/>
    </dgm:pt>
    <dgm:pt modelId="{94685091-2B39-4126-AC0D-EA9FB9250EEA}" type="pres">
      <dgm:prSet presAssocID="{0B566622-FAB5-48BA-A77C-D197453A0FB4}" presName="negativeSpace" presStyleCnt="0"/>
      <dgm:spPr/>
    </dgm:pt>
    <dgm:pt modelId="{C6D5A7CD-EA16-4DE2-A557-2B652E68730D}" type="pres">
      <dgm:prSet presAssocID="{0B566622-FAB5-48BA-A77C-D197453A0FB4}" presName="childText" presStyleLbl="conFgAcc1" presStyleIdx="0" presStyleCnt="2">
        <dgm:presLayoutVars>
          <dgm:bulletEnabled val="1"/>
        </dgm:presLayoutVars>
      </dgm:prSet>
      <dgm:spPr/>
    </dgm:pt>
    <dgm:pt modelId="{59B0FA0C-8B9F-4DBC-8C96-3FFDA8719975}" type="pres">
      <dgm:prSet presAssocID="{DDC61275-3A31-4CF1-8F64-5EDE14FDB133}" presName="spaceBetweenRectangles" presStyleCnt="0"/>
      <dgm:spPr/>
    </dgm:pt>
    <dgm:pt modelId="{9C8C01A5-F9FC-406E-8486-F1031C84DBE6}" type="pres">
      <dgm:prSet presAssocID="{2148E375-B6A8-4AFF-BE82-72F834E6CE35}" presName="parentLin" presStyleCnt="0"/>
      <dgm:spPr/>
    </dgm:pt>
    <dgm:pt modelId="{78B94A50-066B-4AFB-BD22-26F104D2131D}" type="pres">
      <dgm:prSet presAssocID="{2148E375-B6A8-4AFF-BE82-72F834E6CE35}" presName="parentLeftMargin" presStyleLbl="node1" presStyleIdx="0" presStyleCnt="2"/>
      <dgm:spPr/>
    </dgm:pt>
    <dgm:pt modelId="{9C78B716-C8F5-48E9-853F-DE63F4DF435E}" type="pres">
      <dgm:prSet presAssocID="{2148E375-B6A8-4AFF-BE82-72F834E6CE35}" presName="parentText" presStyleLbl="node1" presStyleIdx="1" presStyleCnt="2">
        <dgm:presLayoutVars>
          <dgm:chMax val="0"/>
          <dgm:bulletEnabled val="1"/>
        </dgm:presLayoutVars>
      </dgm:prSet>
      <dgm:spPr/>
    </dgm:pt>
    <dgm:pt modelId="{C94CD5EC-407A-4A97-93B1-67D24EE8D77E}" type="pres">
      <dgm:prSet presAssocID="{2148E375-B6A8-4AFF-BE82-72F834E6CE35}" presName="negativeSpace" presStyleCnt="0"/>
      <dgm:spPr/>
    </dgm:pt>
    <dgm:pt modelId="{E51BA28A-4500-4CD7-BA8B-ED8D61348AE9}" type="pres">
      <dgm:prSet presAssocID="{2148E375-B6A8-4AFF-BE82-72F834E6CE35}" presName="childText" presStyleLbl="conFgAcc1" presStyleIdx="1" presStyleCnt="2">
        <dgm:presLayoutVars>
          <dgm:bulletEnabled val="1"/>
        </dgm:presLayoutVars>
      </dgm:prSet>
      <dgm:spPr/>
    </dgm:pt>
  </dgm:ptLst>
  <dgm:cxnLst>
    <dgm:cxn modelId="{637C7E03-56FA-4AD6-960D-8B1F31AAFF70}" type="presOf" srcId="{E15446B6-D7FF-4E50-AE65-F4444EC5B7DF}" destId="{C6D5A7CD-EA16-4DE2-A557-2B652E68730D}" srcOrd="0" destOrd="2" presId="urn:microsoft.com/office/officeart/2005/8/layout/list1"/>
    <dgm:cxn modelId="{989EFD1C-6545-4C9C-B439-ABCE62594421}" type="presOf" srcId="{A8A1BEBE-E2EF-49C8-9892-4C8C44B01C28}" destId="{C6D5A7CD-EA16-4DE2-A557-2B652E68730D}" srcOrd="0" destOrd="0" presId="urn:microsoft.com/office/officeart/2005/8/layout/list1"/>
    <dgm:cxn modelId="{131DCC30-713C-41F7-9DE8-2368311A093E}" type="presOf" srcId="{0B566622-FAB5-48BA-A77C-D197453A0FB4}" destId="{F5325153-A435-490C-9789-DFA96D6106A5}" srcOrd="1" destOrd="0" presId="urn:microsoft.com/office/officeart/2005/8/layout/list1"/>
    <dgm:cxn modelId="{D4AF3C35-5372-4DA8-8424-CCFB71B22BE2}" srcId="{2148E375-B6A8-4AFF-BE82-72F834E6CE35}" destId="{F40517C8-D86E-4D01-ACF2-572991246E45}" srcOrd="4" destOrd="0" parTransId="{9784BE34-7E8C-42CB-89CE-4590EC57687C}" sibTransId="{4B6FD509-4C4C-449A-A683-2D0A0C157FEB}"/>
    <dgm:cxn modelId="{00666538-6A26-4C20-9B4A-9BEC50841ACA}" srcId="{006A68CC-068C-402A-971D-0BA933967F7E}" destId="{2148E375-B6A8-4AFF-BE82-72F834E6CE35}" srcOrd="1" destOrd="0" parTransId="{F13DB35C-576C-4A72-AEBE-D087EA2E0C44}" sibTransId="{DDD5C748-56CD-4FDD-BE5E-58DFD357C573}"/>
    <dgm:cxn modelId="{11419B5C-9A96-49CD-8836-11D31D6120CC}" srcId="{006A68CC-068C-402A-971D-0BA933967F7E}" destId="{0B566622-FAB5-48BA-A77C-D197453A0FB4}" srcOrd="0" destOrd="0" parTransId="{FB962DED-295C-46B5-9A66-48700E09DDB2}" sibTransId="{DDC61275-3A31-4CF1-8F64-5EDE14FDB133}"/>
    <dgm:cxn modelId="{9E07DC69-C25A-41F5-A98F-5AF4233E82FC}" srcId="{2148E375-B6A8-4AFF-BE82-72F834E6CE35}" destId="{E7BDD0EB-7B08-473F-8BAF-9317EC96EA3C}" srcOrd="2" destOrd="0" parTransId="{8F205737-30B0-4B3E-A296-B7F29F5831CC}" sibTransId="{FA121737-1FEE-45BC-BBC3-7FFB058E2678}"/>
    <dgm:cxn modelId="{5A30264C-A33E-4FB1-9C49-AC5995BE4A0F}" srcId="{2148E375-B6A8-4AFF-BE82-72F834E6CE35}" destId="{08E72BC4-BD12-4182-A56F-EF4FB94FADFF}" srcOrd="3" destOrd="0" parTransId="{D21A9647-F222-4683-A067-D7F77D7815E4}" sibTransId="{97383F53-9525-4528-8AD0-6F59DCA31DA1}"/>
    <dgm:cxn modelId="{784B0C6F-AE92-4C7C-83D9-2B97EF15D603}" type="presOf" srcId="{2148E375-B6A8-4AFF-BE82-72F834E6CE35}" destId="{78B94A50-066B-4AFB-BD22-26F104D2131D}" srcOrd="0" destOrd="0" presId="urn:microsoft.com/office/officeart/2005/8/layout/list1"/>
    <dgm:cxn modelId="{1CF23E89-1716-491E-A05B-197559654295}" type="presOf" srcId="{006A68CC-068C-402A-971D-0BA933967F7E}" destId="{3E86D05F-16E7-4C2F-9CE5-D91AA5F7084D}" srcOrd="0" destOrd="0" presId="urn:microsoft.com/office/officeart/2005/8/layout/list1"/>
    <dgm:cxn modelId="{E17BCD8F-4194-4475-83ED-9AF0599C5C17}" type="presOf" srcId="{F40517C8-D86E-4D01-ACF2-572991246E45}" destId="{E51BA28A-4500-4CD7-BA8B-ED8D61348AE9}" srcOrd="0" destOrd="4" presId="urn:microsoft.com/office/officeart/2005/8/layout/list1"/>
    <dgm:cxn modelId="{3A502A90-41EB-4E32-B0AA-240396DD34DE}" type="presOf" srcId="{08E72BC4-BD12-4182-A56F-EF4FB94FADFF}" destId="{E51BA28A-4500-4CD7-BA8B-ED8D61348AE9}" srcOrd="0" destOrd="3" presId="urn:microsoft.com/office/officeart/2005/8/layout/list1"/>
    <dgm:cxn modelId="{8FDF11A6-FF34-498E-A677-796241677A14}" srcId="{2148E375-B6A8-4AFF-BE82-72F834E6CE35}" destId="{03FED0F4-9A35-42E0-978B-9F721F6AD3F6}" srcOrd="0" destOrd="0" parTransId="{023B6650-A124-4A51-AF6E-3E6DDB89DF20}" sibTransId="{E4F95317-8700-4CAA-AD44-3A2D00A6450B}"/>
    <dgm:cxn modelId="{20C21AC3-C602-4872-B8FA-BCE1D73A9ACC}" type="presOf" srcId="{B4A5541C-A6C4-40B3-87B0-82D5A1EC3C02}" destId="{C6D5A7CD-EA16-4DE2-A557-2B652E68730D}" srcOrd="0" destOrd="1" presId="urn:microsoft.com/office/officeart/2005/8/layout/list1"/>
    <dgm:cxn modelId="{67D2A9C4-233B-4548-A5D2-BA9D4CE6BD23}" srcId="{2148E375-B6A8-4AFF-BE82-72F834E6CE35}" destId="{114F9005-8F27-439B-BA72-B1EF1854A46D}" srcOrd="1" destOrd="0" parTransId="{5E455F5F-AE68-4CEC-8FF5-34CBAD601C0A}" sibTransId="{A2BDC296-4C25-4821-8A89-C1BF9DFDCD37}"/>
    <dgm:cxn modelId="{156B50CB-F5E8-4318-87BE-CC25A1BDAF54}" type="presOf" srcId="{0B566622-FAB5-48BA-A77C-D197453A0FB4}" destId="{E410C74F-53C2-4C6D-9553-5E2506FC7C74}" srcOrd="0" destOrd="0" presId="urn:microsoft.com/office/officeart/2005/8/layout/list1"/>
    <dgm:cxn modelId="{91BC19CD-27E3-46A0-BBBE-4F5CF75C53C5}" type="presOf" srcId="{2148E375-B6A8-4AFF-BE82-72F834E6CE35}" destId="{9C78B716-C8F5-48E9-853F-DE63F4DF435E}" srcOrd="1" destOrd="0" presId="urn:microsoft.com/office/officeart/2005/8/layout/list1"/>
    <dgm:cxn modelId="{AB2FB5D8-DA65-490E-B67E-CC73281587D6}" srcId="{0B566622-FAB5-48BA-A77C-D197453A0FB4}" destId="{E15446B6-D7FF-4E50-AE65-F4444EC5B7DF}" srcOrd="2" destOrd="0" parTransId="{76C6D2E1-1DC0-4624-AD5C-0C4403BFDA41}" sibTransId="{EF3E8B0D-CC8A-410C-86DB-A4E4CBD12D2C}"/>
    <dgm:cxn modelId="{641ACDDD-BE82-4C4F-9312-BF2D68959AAC}" type="presOf" srcId="{03FED0F4-9A35-42E0-978B-9F721F6AD3F6}" destId="{E51BA28A-4500-4CD7-BA8B-ED8D61348AE9}" srcOrd="0" destOrd="0" presId="urn:microsoft.com/office/officeart/2005/8/layout/list1"/>
    <dgm:cxn modelId="{6C2265DE-6E2A-4625-92B8-DD9F1A16C69E}" srcId="{0B566622-FAB5-48BA-A77C-D197453A0FB4}" destId="{B4A5541C-A6C4-40B3-87B0-82D5A1EC3C02}" srcOrd="1" destOrd="0" parTransId="{24F9B63A-C8B6-4874-A4B5-2D6BE52A62CF}" sibTransId="{8FCE4091-A31A-485D-9221-9147A983C180}"/>
    <dgm:cxn modelId="{69B074DE-94C7-4797-A1CD-85C2948C16F4}" type="presOf" srcId="{E7BDD0EB-7B08-473F-8BAF-9317EC96EA3C}" destId="{E51BA28A-4500-4CD7-BA8B-ED8D61348AE9}" srcOrd="0" destOrd="2" presId="urn:microsoft.com/office/officeart/2005/8/layout/list1"/>
    <dgm:cxn modelId="{C6C7B2E9-9C93-49DF-A643-357B18591BFC}" type="presOf" srcId="{114F9005-8F27-439B-BA72-B1EF1854A46D}" destId="{E51BA28A-4500-4CD7-BA8B-ED8D61348AE9}" srcOrd="0" destOrd="1" presId="urn:microsoft.com/office/officeart/2005/8/layout/list1"/>
    <dgm:cxn modelId="{820F60FE-2798-4784-9866-7E043EB8F26F}" srcId="{0B566622-FAB5-48BA-A77C-D197453A0FB4}" destId="{A8A1BEBE-E2EF-49C8-9892-4C8C44B01C28}" srcOrd="0" destOrd="0" parTransId="{6665CC04-A4CD-4EF8-8815-C7C91567D12C}" sibTransId="{2AB0CB96-E172-4843-8AFE-D34CEA634B74}"/>
    <dgm:cxn modelId="{42CA470C-146A-4733-AF81-712C878D2BB6}" type="presParOf" srcId="{3E86D05F-16E7-4C2F-9CE5-D91AA5F7084D}" destId="{43CF4EAA-68F4-4EDE-9C93-A6C4BF7D069C}" srcOrd="0" destOrd="0" presId="urn:microsoft.com/office/officeart/2005/8/layout/list1"/>
    <dgm:cxn modelId="{F2E2424B-54F0-48C6-95CC-D14586E83FCC}" type="presParOf" srcId="{43CF4EAA-68F4-4EDE-9C93-A6C4BF7D069C}" destId="{E410C74F-53C2-4C6D-9553-5E2506FC7C74}" srcOrd="0" destOrd="0" presId="urn:microsoft.com/office/officeart/2005/8/layout/list1"/>
    <dgm:cxn modelId="{95903593-8C8E-43A7-804A-1BEC1C19AEC2}" type="presParOf" srcId="{43CF4EAA-68F4-4EDE-9C93-A6C4BF7D069C}" destId="{F5325153-A435-490C-9789-DFA96D6106A5}" srcOrd="1" destOrd="0" presId="urn:microsoft.com/office/officeart/2005/8/layout/list1"/>
    <dgm:cxn modelId="{CA4D3FAA-FCA9-4516-B2CA-CF3468162C1C}" type="presParOf" srcId="{3E86D05F-16E7-4C2F-9CE5-D91AA5F7084D}" destId="{94685091-2B39-4126-AC0D-EA9FB9250EEA}" srcOrd="1" destOrd="0" presId="urn:microsoft.com/office/officeart/2005/8/layout/list1"/>
    <dgm:cxn modelId="{B1A3DD49-7CB5-45BD-93D3-DF562ED18E0A}" type="presParOf" srcId="{3E86D05F-16E7-4C2F-9CE5-D91AA5F7084D}" destId="{C6D5A7CD-EA16-4DE2-A557-2B652E68730D}" srcOrd="2" destOrd="0" presId="urn:microsoft.com/office/officeart/2005/8/layout/list1"/>
    <dgm:cxn modelId="{25FA2F54-E630-4936-87D6-3F2581AF5778}" type="presParOf" srcId="{3E86D05F-16E7-4C2F-9CE5-D91AA5F7084D}" destId="{59B0FA0C-8B9F-4DBC-8C96-3FFDA8719975}" srcOrd="3" destOrd="0" presId="urn:microsoft.com/office/officeart/2005/8/layout/list1"/>
    <dgm:cxn modelId="{820FF359-75A4-4AE5-A15D-B20272D069D1}" type="presParOf" srcId="{3E86D05F-16E7-4C2F-9CE5-D91AA5F7084D}" destId="{9C8C01A5-F9FC-406E-8486-F1031C84DBE6}" srcOrd="4" destOrd="0" presId="urn:microsoft.com/office/officeart/2005/8/layout/list1"/>
    <dgm:cxn modelId="{B2849685-3E88-4CBD-87FF-B08CA23FD275}" type="presParOf" srcId="{9C8C01A5-F9FC-406E-8486-F1031C84DBE6}" destId="{78B94A50-066B-4AFB-BD22-26F104D2131D}" srcOrd="0" destOrd="0" presId="urn:microsoft.com/office/officeart/2005/8/layout/list1"/>
    <dgm:cxn modelId="{11E2BA74-2948-413F-B15F-AFF79F07930C}" type="presParOf" srcId="{9C8C01A5-F9FC-406E-8486-F1031C84DBE6}" destId="{9C78B716-C8F5-48E9-853F-DE63F4DF435E}" srcOrd="1" destOrd="0" presId="urn:microsoft.com/office/officeart/2005/8/layout/list1"/>
    <dgm:cxn modelId="{FFA096F7-7991-4D19-B3E9-178C341CB89D}" type="presParOf" srcId="{3E86D05F-16E7-4C2F-9CE5-D91AA5F7084D}" destId="{C94CD5EC-407A-4A97-93B1-67D24EE8D77E}" srcOrd="5" destOrd="0" presId="urn:microsoft.com/office/officeart/2005/8/layout/list1"/>
    <dgm:cxn modelId="{1B149A7E-A7C5-44B6-B767-A86332CEFFBD}" type="presParOf" srcId="{3E86D05F-16E7-4C2F-9CE5-D91AA5F7084D}" destId="{E51BA28A-4500-4CD7-BA8B-ED8D61348AE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27C7479-93BF-4CBD-8E43-64D111378F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12366A8-B23D-44DF-B443-D63E0A966E66}">
      <dgm:prSet phldrT="[Text]" custT="1"/>
      <dgm:spPr>
        <a:solidFill>
          <a:srgbClr val="EE853E"/>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COORDINATE: Stress Moving into an Urgent Zone</a:t>
          </a:r>
          <a:endParaRPr lang="en-US" sz="2000" b="1" dirty="0">
            <a:solidFill>
              <a:schemeClr val="tx1"/>
            </a:solidFill>
            <a:latin typeface="Arial" panose="020B0604020202020204" pitchFamily="34" charset="0"/>
            <a:cs typeface="Arial" panose="020B0604020202020204" pitchFamily="34" charset="0"/>
          </a:endParaRPr>
        </a:p>
      </dgm:t>
    </dgm:pt>
    <dgm:pt modelId="{E0811125-65EE-456E-95AF-9ECB4C8E783B}" type="parTrans" cxnId="{440E9607-83C1-4398-A538-A4A18FF1DF76}">
      <dgm:prSet/>
      <dgm:spPr/>
      <dgm:t>
        <a:bodyPr/>
        <a:lstStyle/>
        <a:p>
          <a:endParaRPr lang="en-US"/>
        </a:p>
      </dgm:t>
    </dgm:pt>
    <dgm:pt modelId="{6AF79451-1647-4D2B-96F0-EA8E2E8BBCA4}" type="sibTrans" cxnId="{440E9607-83C1-4398-A538-A4A18FF1DF76}">
      <dgm:prSet/>
      <dgm:spPr/>
      <dgm:t>
        <a:bodyPr/>
        <a:lstStyle/>
        <a:p>
          <a:endParaRPr lang="en-US"/>
        </a:p>
      </dgm:t>
    </dgm:pt>
    <dgm:pt modelId="{5485316C-148C-4E5A-B07A-2E6831D20A69}">
      <dgm:prSet phldrT="[Text]" custT="1"/>
      <dgm:spPr>
        <a:solidFill>
          <a:srgbClr val="FF0000"/>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COORDINATE: In Danger Zone—Take Immediate Action </a:t>
          </a:r>
          <a:endParaRPr lang="en-US" sz="2000" b="1" dirty="0">
            <a:solidFill>
              <a:schemeClr val="tx1"/>
            </a:solidFill>
            <a:latin typeface="Arial" panose="020B0604020202020204" pitchFamily="34" charset="0"/>
            <a:cs typeface="Arial" panose="020B0604020202020204" pitchFamily="34" charset="0"/>
          </a:endParaRPr>
        </a:p>
      </dgm:t>
    </dgm:pt>
    <dgm:pt modelId="{45EE953E-C5D5-4ED2-ACAD-F3750C771760}" type="parTrans" cxnId="{2E1E6432-3E75-40A1-8CB1-29D7394CE1D3}">
      <dgm:prSet/>
      <dgm:spPr/>
      <dgm:t>
        <a:bodyPr/>
        <a:lstStyle/>
        <a:p>
          <a:endParaRPr lang="en-US"/>
        </a:p>
      </dgm:t>
    </dgm:pt>
    <dgm:pt modelId="{41204499-CA88-4ECC-AA4B-170A25FDC5DD}" type="sibTrans" cxnId="{2E1E6432-3E75-40A1-8CB1-29D7394CE1D3}">
      <dgm:prSet/>
      <dgm:spPr/>
      <dgm:t>
        <a:bodyPr/>
        <a:lstStyle/>
        <a:p>
          <a:endParaRPr lang="en-US"/>
        </a:p>
      </dgm:t>
    </dgm:pt>
    <dgm:pt modelId="{70EEC57B-B39B-485F-9948-B1C7BC28AB2D}">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Know resources available for referral</a:t>
          </a:r>
        </a:p>
      </dgm:t>
    </dgm:pt>
    <dgm:pt modelId="{35783494-9BBB-4724-8571-420BCB2C4315}" type="parTrans" cxnId="{D1346A77-60FF-439E-A249-84CCDD5B2FED}">
      <dgm:prSet/>
      <dgm:spPr/>
      <dgm:t>
        <a:bodyPr/>
        <a:lstStyle/>
        <a:p>
          <a:endParaRPr lang="en-US"/>
        </a:p>
      </dgm:t>
    </dgm:pt>
    <dgm:pt modelId="{80B24708-472C-4C9A-B0CB-0C3A3F42B533}" type="sibTrans" cxnId="{D1346A77-60FF-439E-A249-84CCDD5B2FED}">
      <dgm:prSet/>
      <dgm:spPr/>
      <dgm:t>
        <a:bodyPr/>
        <a:lstStyle/>
        <a:p>
          <a:endParaRPr lang="en-US"/>
        </a:p>
      </dgm:t>
    </dgm:pt>
    <dgm:pt modelId="{3FA3B656-1AFF-4B57-8C0D-C772BD3C9227}">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Poses a threat to self or others</a:t>
          </a:r>
        </a:p>
      </dgm:t>
    </dgm:pt>
    <dgm:pt modelId="{9660E88E-AE48-45A5-9BC5-2D1CBA5204DD}" type="parTrans" cxnId="{295699EF-0A34-45D5-A808-0D4EFEA761C8}">
      <dgm:prSet/>
      <dgm:spPr/>
      <dgm:t>
        <a:bodyPr/>
        <a:lstStyle/>
        <a:p>
          <a:endParaRPr lang="en-US"/>
        </a:p>
      </dgm:t>
    </dgm:pt>
    <dgm:pt modelId="{A57D6726-D722-4394-A9C5-71F2D7E87D29}" type="sibTrans" cxnId="{295699EF-0A34-45D5-A808-0D4EFEA761C8}">
      <dgm:prSet/>
      <dgm:spPr/>
      <dgm:t>
        <a:bodyPr/>
        <a:lstStyle/>
        <a:p>
          <a:endParaRPr lang="en-US"/>
        </a:p>
      </dgm:t>
    </dgm:pt>
    <dgm:pt modelId="{FE379447-4A96-4B59-A230-71503CAC0D0B}">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OSCAR. Refer based on SMART goals</a:t>
          </a:r>
        </a:p>
      </dgm:t>
    </dgm:pt>
    <dgm:pt modelId="{9903172E-56D0-4272-8356-064921B776D9}" type="parTrans" cxnId="{7071920F-AF9D-470F-9B73-3E4608DA26D9}">
      <dgm:prSet/>
      <dgm:spPr/>
      <dgm:t>
        <a:bodyPr/>
        <a:lstStyle/>
        <a:p>
          <a:endParaRPr lang="en-US"/>
        </a:p>
      </dgm:t>
    </dgm:pt>
    <dgm:pt modelId="{AFBC1DC6-6BA6-47FD-917A-3880B674D9C8}" type="sibTrans" cxnId="{7071920F-AF9D-470F-9B73-3E4608DA26D9}">
      <dgm:prSet/>
      <dgm:spPr/>
      <dgm:t>
        <a:bodyPr/>
        <a:lstStyle/>
        <a:p>
          <a:endParaRPr lang="en-US"/>
        </a:p>
      </dgm:t>
    </dgm:pt>
    <dgm:pt modelId="{C9A1CBAA-C4D3-4DDC-B6CB-5C171E9FEF26}">
      <dgm:prSet/>
      <dgm:spPr/>
      <dgm:t>
        <a:bodyPr/>
        <a:lstStyle/>
        <a:p>
          <a:pPr>
            <a:buFont typeface="Wingdings" panose="05000000000000000000" pitchFamily="2" charset="2"/>
            <a:buNone/>
          </a:pPr>
          <a:r>
            <a:rPr lang="en-US" dirty="0">
              <a:latin typeface="Arial" panose="020B0604020202020204" pitchFamily="34" charset="0"/>
              <a:cs typeface="Arial" panose="020B0604020202020204" pitchFamily="34" charset="0"/>
            </a:rPr>
            <a:t>   Trusted colleague, EAP, Family</a:t>
          </a:r>
        </a:p>
      </dgm:t>
    </dgm:pt>
    <dgm:pt modelId="{682C1F6E-3414-4EB5-94B7-833AFFD3320F}" type="parTrans" cxnId="{29F0B3F9-73F2-4AF1-B1E5-57C696FACC58}">
      <dgm:prSet/>
      <dgm:spPr/>
      <dgm:t>
        <a:bodyPr/>
        <a:lstStyle/>
        <a:p>
          <a:endParaRPr lang="en-US"/>
        </a:p>
      </dgm:t>
    </dgm:pt>
    <dgm:pt modelId="{3C32FE2A-4791-493A-B8A7-1FF0BA50B594}" type="sibTrans" cxnId="{29F0B3F9-73F2-4AF1-B1E5-57C696FACC58}">
      <dgm:prSet/>
      <dgm:spPr/>
      <dgm:t>
        <a:bodyPr/>
        <a:lstStyle/>
        <a:p>
          <a:endParaRPr lang="en-US"/>
        </a:p>
      </dgm:t>
    </dgm:pt>
    <dgm:pt modelId="{6EF0840D-8A42-4CBC-B146-7E84286FC744}">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Plan an ongoing check plan monitoring for mistakes, behavioral changes—worsening or improvement?</a:t>
          </a:r>
        </a:p>
      </dgm:t>
    </dgm:pt>
    <dgm:pt modelId="{F39EC6C1-A897-4F30-9D86-B5ED2A3EF503}" type="parTrans" cxnId="{062B4714-B6B2-42A5-ACDA-274F4B37E4C1}">
      <dgm:prSet/>
      <dgm:spPr/>
      <dgm:t>
        <a:bodyPr/>
        <a:lstStyle/>
        <a:p>
          <a:endParaRPr lang="en-US"/>
        </a:p>
      </dgm:t>
    </dgm:pt>
    <dgm:pt modelId="{96B69337-6784-40CA-803F-748B3901F78E}" type="sibTrans" cxnId="{062B4714-B6B2-42A5-ACDA-274F4B37E4C1}">
      <dgm:prSet/>
      <dgm:spPr/>
      <dgm:t>
        <a:bodyPr/>
        <a:lstStyle/>
        <a:p>
          <a:endParaRPr lang="en-US"/>
        </a:p>
      </dgm:t>
    </dgm:pt>
    <dgm:pt modelId="{4A9C857F-422C-4340-AF85-B8A596C42E36}">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Mentorship plan</a:t>
          </a:r>
        </a:p>
      </dgm:t>
    </dgm:pt>
    <dgm:pt modelId="{603AE9A9-F645-452A-8E19-EADD01D8F4E7}" type="parTrans" cxnId="{748A2B3A-4CD3-458D-ABB9-CB991A1C9E98}">
      <dgm:prSet/>
      <dgm:spPr/>
      <dgm:t>
        <a:bodyPr/>
        <a:lstStyle/>
        <a:p>
          <a:endParaRPr lang="en-US"/>
        </a:p>
      </dgm:t>
    </dgm:pt>
    <dgm:pt modelId="{BB99EEB0-66BF-46C8-AD1A-3171F6717926}" type="sibTrans" cxnId="{748A2B3A-4CD3-458D-ABB9-CB991A1C9E98}">
      <dgm:prSet/>
      <dgm:spPr/>
      <dgm:t>
        <a:bodyPr/>
        <a:lstStyle/>
        <a:p>
          <a:endParaRPr lang="en-US"/>
        </a:p>
      </dgm:t>
    </dgm:pt>
    <dgm:pt modelId="{BAA1F82C-7E38-4BDD-B83E-0F0A331F6392}">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Urgent intervention</a:t>
          </a:r>
        </a:p>
      </dgm:t>
    </dgm:pt>
    <dgm:pt modelId="{95C65EE8-6E78-4E5B-8AEB-435ADE44A1E2}" type="parTrans" cxnId="{EB14A457-40FF-40A4-B9DE-ADF98B10089A}">
      <dgm:prSet/>
      <dgm:spPr/>
      <dgm:t>
        <a:bodyPr/>
        <a:lstStyle/>
        <a:p>
          <a:endParaRPr lang="en-US"/>
        </a:p>
      </dgm:t>
    </dgm:pt>
    <dgm:pt modelId="{02B2CA1D-3D2B-400B-8BCE-FAC3E792ECC3}" type="sibTrans" cxnId="{EB14A457-40FF-40A4-B9DE-ADF98B10089A}">
      <dgm:prSet/>
      <dgm:spPr/>
      <dgm:t>
        <a:bodyPr/>
        <a:lstStyle/>
        <a:p>
          <a:endParaRPr lang="en-US"/>
        </a:p>
      </dgm:t>
    </dgm:pt>
    <dgm:pt modelId="{9BBA46ED-33D1-4BDA-8056-054CD6194540}">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Escalation to leadership</a:t>
          </a:r>
        </a:p>
      </dgm:t>
    </dgm:pt>
    <dgm:pt modelId="{246094A8-9381-4B4C-A0F8-9C84E700D0AA}" type="parTrans" cxnId="{E9F6FB07-9DE2-4C2F-B574-7F78BB262B0E}">
      <dgm:prSet/>
      <dgm:spPr/>
      <dgm:t>
        <a:bodyPr/>
        <a:lstStyle/>
        <a:p>
          <a:endParaRPr lang="en-US"/>
        </a:p>
      </dgm:t>
    </dgm:pt>
    <dgm:pt modelId="{EF08DCBC-5E68-4363-9E12-5F78B51C4816}" type="sibTrans" cxnId="{E9F6FB07-9DE2-4C2F-B574-7F78BB262B0E}">
      <dgm:prSet/>
      <dgm:spPr/>
      <dgm:t>
        <a:bodyPr/>
        <a:lstStyle/>
        <a:p>
          <a:endParaRPr lang="en-US"/>
        </a:p>
      </dgm:t>
    </dgm:pt>
    <dgm:pt modelId="{541620BD-F746-4106-9692-45B82A3855AC}">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Navigate and escort to resources</a:t>
          </a:r>
        </a:p>
      </dgm:t>
    </dgm:pt>
    <dgm:pt modelId="{B62E0B9E-0BA4-4BFA-B9D6-0A979DC63021}" type="parTrans" cxnId="{960C1D8D-4E14-4566-9ABD-4A1FC879E074}">
      <dgm:prSet/>
      <dgm:spPr/>
      <dgm:t>
        <a:bodyPr/>
        <a:lstStyle/>
        <a:p>
          <a:endParaRPr lang="en-US"/>
        </a:p>
      </dgm:t>
    </dgm:pt>
    <dgm:pt modelId="{CAEFBD14-7100-460A-B91E-0EB5FAC0DA80}" type="sibTrans" cxnId="{960C1D8D-4E14-4566-9ABD-4A1FC879E074}">
      <dgm:prSet/>
      <dgm:spPr/>
      <dgm:t>
        <a:bodyPr/>
        <a:lstStyle/>
        <a:p>
          <a:endParaRPr lang="en-US"/>
        </a:p>
      </dgm:t>
    </dgm:pt>
    <dgm:pt modelId="{967790DF-720C-4445-B191-DEB3A92EA67B}" type="pres">
      <dgm:prSet presAssocID="{127C7479-93BF-4CBD-8E43-64D111378F83}" presName="linear" presStyleCnt="0">
        <dgm:presLayoutVars>
          <dgm:dir/>
          <dgm:animLvl val="lvl"/>
          <dgm:resizeHandles val="exact"/>
        </dgm:presLayoutVars>
      </dgm:prSet>
      <dgm:spPr/>
    </dgm:pt>
    <dgm:pt modelId="{7E430499-7C9D-40ED-A35E-F490D8E6BA7F}" type="pres">
      <dgm:prSet presAssocID="{A12366A8-B23D-44DF-B443-D63E0A966E66}" presName="parentLin" presStyleCnt="0"/>
      <dgm:spPr/>
    </dgm:pt>
    <dgm:pt modelId="{8AB44CF7-613E-4AE2-A198-257C497F1BAA}" type="pres">
      <dgm:prSet presAssocID="{A12366A8-B23D-44DF-B443-D63E0A966E66}" presName="parentLeftMargin" presStyleLbl="node1" presStyleIdx="0" presStyleCnt="2"/>
      <dgm:spPr/>
    </dgm:pt>
    <dgm:pt modelId="{EBA33C8B-7227-4137-84D9-4A16E4D25641}" type="pres">
      <dgm:prSet presAssocID="{A12366A8-B23D-44DF-B443-D63E0A966E66}" presName="parentText" presStyleLbl="node1" presStyleIdx="0" presStyleCnt="2">
        <dgm:presLayoutVars>
          <dgm:chMax val="0"/>
          <dgm:bulletEnabled val="1"/>
        </dgm:presLayoutVars>
      </dgm:prSet>
      <dgm:spPr/>
    </dgm:pt>
    <dgm:pt modelId="{8C29F31F-09B7-46DD-9485-AB35B803E878}" type="pres">
      <dgm:prSet presAssocID="{A12366A8-B23D-44DF-B443-D63E0A966E66}" presName="negativeSpace" presStyleCnt="0"/>
      <dgm:spPr/>
    </dgm:pt>
    <dgm:pt modelId="{F9F44514-E319-4460-960B-A4D2EF04B974}" type="pres">
      <dgm:prSet presAssocID="{A12366A8-B23D-44DF-B443-D63E0A966E66}" presName="childText" presStyleLbl="conFgAcc1" presStyleIdx="0" presStyleCnt="2" custLinFactNeighborX="-833" custLinFactNeighborY="19694">
        <dgm:presLayoutVars>
          <dgm:bulletEnabled val="1"/>
        </dgm:presLayoutVars>
      </dgm:prSet>
      <dgm:spPr/>
    </dgm:pt>
    <dgm:pt modelId="{BAC09DD4-0F4E-41CE-A5FA-E00B19BD08C9}" type="pres">
      <dgm:prSet presAssocID="{6AF79451-1647-4D2B-96F0-EA8E2E8BBCA4}" presName="spaceBetweenRectangles" presStyleCnt="0"/>
      <dgm:spPr/>
    </dgm:pt>
    <dgm:pt modelId="{764913BF-953B-417F-896D-AB66F760A437}" type="pres">
      <dgm:prSet presAssocID="{5485316C-148C-4E5A-B07A-2E6831D20A69}" presName="parentLin" presStyleCnt="0"/>
      <dgm:spPr/>
    </dgm:pt>
    <dgm:pt modelId="{327782EB-FF43-408C-B91E-BE1572724543}" type="pres">
      <dgm:prSet presAssocID="{5485316C-148C-4E5A-B07A-2E6831D20A69}" presName="parentLeftMargin" presStyleLbl="node1" presStyleIdx="0" presStyleCnt="2"/>
      <dgm:spPr/>
    </dgm:pt>
    <dgm:pt modelId="{AE2C1ABA-53A0-44C4-870C-D0523BA45F0C}" type="pres">
      <dgm:prSet presAssocID="{5485316C-148C-4E5A-B07A-2E6831D20A69}" presName="parentText" presStyleLbl="node1" presStyleIdx="1" presStyleCnt="2">
        <dgm:presLayoutVars>
          <dgm:chMax val="0"/>
          <dgm:bulletEnabled val="1"/>
        </dgm:presLayoutVars>
      </dgm:prSet>
      <dgm:spPr/>
    </dgm:pt>
    <dgm:pt modelId="{C39D6370-8364-41CA-901E-A195557C53C4}" type="pres">
      <dgm:prSet presAssocID="{5485316C-148C-4E5A-B07A-2E6831D20A69}" presName="negativeSpace" presStyleCnt="0"/>
      <dgm:spPr/>
    </dgm:pt>
    <dgm:pt modelId="{1FA530E9-9D2D-441A-B954-52B42EF494C3}" type="pres">
      <dgm:prSet presAssocID="{5485316C-148C-4E5A-B07A-2E6831D20A69}" presName="childText" presStyleLbl="conFgAcc1" presStyleIdx="1" presStyleCnt="2">
        <dgm:presLayoutVars>
          <dgm:bulletEnabled val="1"/>
        </dgm:presLayoutVars>
      </dgm:prSet>
      <dgm:spPr/>
    </dgm:pt>
  </dgm:ptLst>
  <dgm:cxnLst>
    <dgm:cxn modelId="{440E9607-83C1-4398-A538-A4A18FF1DF76}" srcId="{127C7479-93BF-4CBD-8E43-64D111378F83}" destId="{A12366A8-B23D-44DF-B443-D63E0A966E66}" srcOrd="0" destOrd="0" parTransId="{E0811125-65EE-456E-95AF-9ECB4C8E783B}" sibTransId="{6AF79451-1647-4D2B-96F0-EA8E2E8BBCA4}"/>
    <dgm:cxn modelId="{E9F6FB07-9DE2-4C2F-B574-7F78BB262B0E}" srcId="{5485316C-148C-4E5A-B07A-2E6831D20A69}" destId="{9BBA46ED-33D1-4BDA-8056-054CD6194540}" srcOrd="2" destOrd="0" parTransId="{246094A8-9381-4B4C-A0F8-9C84E700D0AA}" sibTransId="{EF08DCBC-5E68-4363-9E12-5F78B51C4816}"/>
    <dgm:cxn modelId="{E489040A-BD75-4116-B580-F60E61689FED}" type="presOf" srcId="{541620BD-F746-4106-9692-45B82A3855AC}" destId="{1FA530E9-9D2D-441A-B954-52B42EF494C3}" srcOrd="0" destOrd="3" presId="urn:microsoft.com/office/officeart/2005/8/layout/list1"/>
    <dgm:cxn modelId="{7071920F-AF9D-470F-9B73-3E4608DA26D9}" srcId="{A12366A8-B23D-44DF-B443-D63E0A966E66}" destId="{FE379447-4A96-4B59-A230-71503CAC0D0B}" srcOrd="1" destOrd="0" parTransId="{9903172E-56D0-4272-8356-064921B776D9}" sibTransId="{AFBC1DC6-6BA6-47FD-917A-3880B674D9C8}"/>
    <dgm:cxn modelId="{79D77113-126C-443E-BC85-2A7880C0F4D1}" type="presOf" srcId="{9BBA46ED-33D1-4BDA-8056-054CD6194540}" destId="{1FA530E9-9D2D-441A-B954-52B42EF494C3}" srcOrd="0" destOrd="2" presId="urn:microsoft.com/office/officeart/2005/8/layout/list1"/>
    <dgm:cxn modelId="{062B4714-B6B2-42A5-ACDA-274F4B37E4C1}" srcId="{A12366A8-B23D-44DF-B443-D63E0A966E66}" destId="{6EF0840D-8A42-4CBC-B146-7E84286FC744}" srcOrd="3" destOrd="0" parTransId="{F39EC6C1-A897-4F30-9D86-B5ED2A3EF503}" sibTransId="{96B69337-6784-40CA-803F-748B3901F78E}"/>
    <dgm:cxn modelId="{AB8E801A-949A-4836-9935-1009A8013BC1}" type="presOf" srcId="{6EF0840D-8A42-4CBC-B146-7E84286FC744}" destId="{F9F44514-E319-4460-960B-A4D2EF04B974}" srcOrd="0" destOrd="3" presId="urn:microsoft.com/office/officeart/2005/8/layout/list1"/>
    <dgm:cxn modelId="{2E1E6432-3E75-40A1-8CB1-29D7394CE1D3}" srcId="{127C7479-93BF-4CBD-8E43-64D111378F83}" destId="{5485316C-148C-4E5A-B07A-2E6831D20A69}" srcOrd="1" destOrd="0" parTransId="{45EE953E-C5D5-4ED2-ACAD-F3750C771760}" sibTransId="{41204499-CA88-4ECC-AA4B-170A25FDC5DD}"/>
    <dgm:cxn modelId="{748A2B3A-4CD3-458D-ABB9-CB991A1C9E98}" srcId="{A12366A8-B23D-44DF-B443-D63E0A966E66}" destId="{4A9C857F-422C-4340-AF85-B8A596C42E36}" srcOrd="4" destOrd="0" parTransId="{603AE9A9-F645-452A-8E19-EADD01D8F4E7}" sibTransId="{BB99EEB0-66BF-46C8-AD1A-3171F6717926}"/>
    <dgm:cxn modelId="{AE67B13C-675B-4567-9F5B-655410714A77}" type="presOf" srcId="{4A9C857F-422C-4340-AF85-B8A596C42E36}" destId="{F9F44514-E319-4460-960B-A4D2EF04B974}" srcOrd="0" destOrd="4" presId="urn:microsoft.com/office/officeart/2005/8/layout/list1"/>
    <dgm:cxn modelId="{FEE32967-BF65-47A6-B7BC-84B8940BAA10}" type="presOf" srcId="{127C7479-93BF-4CBD-8E43-64D111378F83}" destId="{967790DF-720C-4445-B191-DEB3A92EA67B}" srcOrd="0" destOrd="0" presId="urn:microsoft.com/office/officeart/2005/8/layout/list1"/>
    <dgm:cxn modelId="{4D0C1F48-5639-4BA2-BB0F-C9E928EC3209}" type="presOf" srcId="{5485316C-148C-4E5A-B07A-2E6831D20A69}" destId="{AE2C1ABA-53A0-44C4-870C-D0523BA45F0C}" srcOrd="1" destOrd="0" presId="urn:microsoft.com/office/officeart/2005/8/layout/list1"/>
    <dgm:cxn modelId="{3C0DE548-CFB9-409C-8F02-1131997B1808}" type="presOf" srcId="{5485316C-148C-4E5A-B07A-2E6831D20A69}" destId="{327782EB-FF43-408C-B91E-BE1572724543}" srcOrd="0" destOrd="0" presId="urn:microsoft.com/office/officeart/2005/8/layout/list1"/>
    <dgm:cxn modelId="{3A5F016F-78F3-4505-ABBF-741B7980CC20}" type="presOf" srcId="{A12366A8-B23D-44DF-B443-D63E0A966E66}" destId="{8AB44CF7-613E-4AE2-A198-257C497F1BAA}" srcOrd="0" destOrd="0" presId="urn:microsoft.com/office/officeart/2005/8/layout/list1"/>
    <dgm:cxn modelId="{D1346A77-60FF-439E-A249-84CCDD5B2FED}" srcId="{A12366A8-B23D-44DF-B443-D63E0A966E66}" destId="{70EEC57B-B39B-485F-9948-B1C7BC28AB2D}" srcOrd="0" destOrd="0" parTransId="{35783494-9BBB-4724-8571-420BCB2C4315}" sibTransId="{80B24708-472C-4C9A-B0CB-0C3A3F42B533}"/>
    <dgm:cxn modelId="{EB14A457-40FF-40A4-B9DE-ADF98B10089A}" srcId="{5485316C-148C-4E5A-B07A-2E6831D20A69}" destId="{BAA1F82C-7E38-4BDD-B83E-0F0A331F6392}" srcOrd="1" destOrd="0" parTransId="{95C65EE8-6E78-4E5B-8AEB-435ADE44A1E2}" sibTransId="{02B2CA1D-3D2B-400B-8BCE-FAC3E792ECC3}"/>
    <dgm:cxn modelId="{7109E87A-ECF2-4665-AA36-BF4B8144190C}" type="presOf" srcId="{70EEC57B-B39B-485F-9948-B1C7BC28AB2D}" destId="{F9F44514-E319-4460-960B-A4D2EF04B974}" srcOrd="0" destOrd="0" presId="urn:microsoft.com/office/officeart/2005/8/layout/list1"/>
    <dgm:cxn modelId="{8D653686-FEB4-4100-807A-945721896375}" type="presOf" srcId="{BAA1F82C-7E38-4BDD-B83E-0F0A331F6392}" destId="{1FA530E9-9D2D-441A-B954-52B42EF494C3}" srcOrd="0" destOrd="1" presId="urn:microsoft.com/office/officeart/2005/8/layout/list1"/>
    <dgm:cxn modelId="{960C1D8D-4E14-4566-9ABD-4A1FC879E074}" srcId="{5485316C-148C-4E5A-B07A-2E6831D20A69}" destId="{541620BD-F746-4106-9692-45B82A3855AC}" srcOrd="3" destOrd="0" parTransId="{B62E0B9E-0BA4-4BFA-B9D6-0A979DC63021}" sibTransId="{CAEFBD14-7100-460A-B91E-0EB5FAC0DA80}"/>
    <dgm:cxn modelId="{69C68FB0-1B77-4F1C-AB79-70A0AC6515AF}" type="presOf" srcId="{C9A1CBAA-C4D3-4DDC-B6CB-5C171E9FEF26}" destId="{F9F44514-E319-4460-960B-A4D2EF04B974}" srcOrd="0" destOrd="2" presId="urn:microsoft.com/office/officeart/2005/8/layout/list1"/>
    <dgm:cxn modelId="{A1D827D4-4D60-4AAD-910F-C8F2B08E95B7}" type="presOf" srcId="{FE379447-4A96-4B59-A230-71503CAC0D0B}" destId="{F9F44514-E319-4460-960B-A4D2EF04B974}" srcOrd="0" destOrd="1" presId="urn:microsoft.com/office/officeart/2005/8/layout/list1"/>
    <dgm:cxn modelId="{512554DA-3991-47D8-9942-1E2489DE7901}" type="presOf" srcId="{3FA3B656-1AFF-4B57-8C0D-C772BD3C9227}" destId="{1FA530E9-9D2D-441A-B954-52B42EF494C3}" srcOrd="0" destOrd="0" presId="urn:microsoft.com/office/officeart/2005/8/layout/list1"/>
    <dgm:cxn modelId="{295699EF-0A34-45D5-A808-0D4EFEA761C8}" srcId="{5485316C-148C-4E5A-B07A-2E6831D20A69}" destId="{3FA3B656-1AFF-4B57-8C0D-C772BD3C9227}" srcOrd="0" destOrd="0" parTransId="{9660E88E-AE48-45A5-9BC5-2D1CBA5204DD}" sibTransId="{A57D6726-D722-4394-A9C5-71F2D7E87D29}"/>
    <dgm:cxn modelId="{29F0B3F9-73F2-4AF1-B1E5-57C696FACC58}" srcId="{A12366A8-B23D-44DF-B443-D63E0A966E66}" destId="{C9A1CBAA-C4D3-4DDC-B6CB-5C171E9FEF26}" srcOrd="2" destOrd="0" parTransId="{682C1F6E-3414-4EB5-94B7-833AFFD3320F}" sibTransId="{3C32FE2A-4791-493A-B8A7-1FF0BA50B594}"/>
    <dgm:cxn modelId="{E817FFFD-16F9-456F-B17D-B33AE2E62028}" type="presOf" srcId="{A12366A8-B23D-44DF-B443-D63E0A966E66}" destId="{EBA33C8B-7227-4137-84D9-4A16E4D25641}" srcOrd="1" destOrd="0" presId="urn:microsoft.com/office/officeart/2005/8/layout/list1"/>
    <dgm:cxn modelId="{659A8D61-A97B-47D2-8858-86558BBC1229}" type="presParOf" srcId="{967790DF-720C-4445-B191-DEB3A92EA67B}" destId="{7E430499-7C9D-40ED-A35E-F490D8E6BA7F}" srcOrd="0" destOrd="0" presId="urn:microsoft.com/office/officeart/2005/8/layout/list1"/>
    <dgm:cxn modelId="{AAC87F8F-0B22-4C99-BD09-8F3553C22FC0}" type="presParOf" srcId="{7E430499-7C9D-40ED-A35E-F490D8E6BA7F}" destId="{8AB44CF7-613E-4AE2-A198-257C497F1BAA}" srcOrd="0" destOrd="0" presId="urn:microsoft.com/office/officeart/2005/8/layout/list1"/>
    <dgm:cxn modelId="{199637EA-0590-4FBC-9CFF-9594A514BC87}" type="presParOf" srcId="{7E430499-7C9D-40ED-A35E-F490D8E6BA7F}" destId="{EBA33C8B-7227-4137-84D9-4A16E4D25641}" srcOrd="1" destOrd="0" presId="urn:microsoft.com/office/officeart/2005/8/layout/list1"/>
    <dgm:cxn modelId="{39561F2E-CC94-44AD-AF9D-588400A99B23}" type="presParOf" srcId="{967790DF-720C-4445-B191-DEB3A92EA67B}" destId="{8C29F31F-09B7-46DD-9485-AB35B803E878}" srcOrd="1" destOrd="0" presId="urn:microsoft.com/office/officeart/2005/8/layout/list1"/>
    <dgm:cxn modelId="{FB2352E9-C97C-49B9-8528-0437AC583C05}" type="presParOf" srcId="{967790DF-720C-4445-B191-DEB3A92EA67B}" destId="{F9F44514-E319-4460-960B-A4D2EF04B974}" srcOrd="2" destOrd="0" presId="urn:microsoft.com/office/officeart/2005/8/layout/list1"/>
    <dgm:cxn modelId="{1899FCFD-1CF6-426F-9436-11FDC3C85134}" type="presParOf" srcId="{967790DF-720C-4445-B191-DEB3A92EA67B}" destId="{BAC09DD4-0F4E-41CE-A5FA-E00B19BD08C9}" srcOrd="3" destOrd="0" presId="urn:microsoft.com/office/officeart/2005/8/layout/list1"/>
    <dgm:cxn modelId="{7096194A-9FE9-4660-8526-E60B429D45D3}" type="presParOf" srcId="{967790DF-720C-4445-B191-DEB3A92EA67B}" destId="{764913BF-953B-417F-896D-AB66F760A437}" srcOrd="4" destOrd="0" presId="urn:microsoft.com/office/officeart/2005/8/layout/list1"/>
    <dgm:cxn modelId="{430C2105-3BE6-4A26-ACBF-D4FE4A07F9B4}" type="presParOf" srcId="{764913BF-953B-417F-896D-AB66F760A437}" destId="{327782EB-FF43-408C-B91E-BE1572724543}" srcOrd="0" destOrd="0" presId="urn:microsoft.com/office/officeart/2005/8/layout/list1"/>
    <dgm:cxn modelId="{0C159317-FC2D-4696-88AE-213F6C693057}" type="presParOf" srcId="{764913BF-953B-417F-896D-AB66F760A437}" destId="{AE2C1ABA-53A0-44C4-870C-D0523BA45F0C}" srcOrd="1" destOrd="0" presId="urn:microsoft.com/office/officeart/2005/8/layout/list1"/>
    <dgm:cxn modelId="{2ACE002C-9B1A-4F4E-B9B9-85A4780E1851}" type="presParOf" srcId="{967790DF-720C-4445-B191-DEB3A92EA67B}" destId="{C39D6370-8364-41CA-901E-A195557C53C4}" srcOrd="5" destOrd="0" presId="urn:microsoft.com/office/officeart/2005/8/layout/list1"/>
    <dgm:cxn modelId="{459F6A59-D2D8-4F3A-B4FA-C4A230A9F221}" type="presParOf" srcId="{967790DF-720C-4445-B191-DEB3A92EA67B}" destId="{1FA530E9-9D2D-441A-B954-52B42EF494C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C2B407E-8CB7-4083-81E7-4D7026DD8BA0}"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en-US"/>
        </a:p>
      </dgm:t>
    </dgm:pt>
    <dgm:pt modelId="{5EFA464C-44CC-4371-BB06-529CA630A9C5}">
      <dgm:prSet phldrT="[Text]"/>
      <dgm:spPr>
        <a:solidFill>
          <a:srgbClr val="232D4B"/>
        </a:solidFill>
      </dgm:spPr>
      <dgm:t>
        <a:bodyPr/>
        <a:lstStyle/>
        <a:p>
          <a:r>
            <a:rPr lang="en-US" dirty="0"/>
            <a:t>Stand By</a:t>
          </a:r>
        </a:p>
      </dgm:t>
    </dgm:pt>
    <dgm:pt modelId="{D5429932-F634-4E86-B3FC-6B5DFC35D13F}" type="parTrans" cxnId="{176966E0-9555-4EC2-BEEE-ED0C4809C2A2}">
      <dgm:prSet/>
      <dgm:spPr/>
      <dgm:t>
        <a:bodyPr/>
        <a:lstStyle/>
        <a:p>
          <a:endParaRPr lang="en-US"/>
        </a:p>
      </dgm:t>
    </dgm:pt>
    <dgm:pt modelId="{6CAA5A8F-486E-40CA-95ED-50FBBEE7A01D}" type="sibTrans" cxnId="{176966E0-9555-4EC2-BEEE-ED0C4809C2A2}">
      <dgm:prSet/>
      <dgm:spPr/>
      <dgm:t>
        <a:bodyPr/>
        <a:lstStyle/>
        <a:p>
          <a:endParaRPr lang="en-US"/>
        </a:p>
      </dgm:t>
    </dgm:pt>
    <dgm:pt modelId="{CB021982-B8A6-4C61-8F73-3D550F75424F}">
      <dgm:prSet phldrT="[Text]"/>
      <dgm:spPr>
        <a:solidFill>
          <a:srgbClr val="232D4B"/>
        </a:solidFill>
      </dgm:spPr>
      <dgm:t>
        <a:bodyPr/>
        <a:lstStyle/>
        <a:p>
          <a:r>
            <a:rPr lang="en-US" dirty="0">
              <a:solidFill>
                <a:schemeClr val="bg1"/>
              </a:solidFill>
            </a:rPr>
            <a:t>Ready to assist</a:t>
          </a:r>
        </a:p>
      </dgm:t>
    </dgm:pt>
    <dgm:pt modelId="{DB260646-A49D-4D00-8BDE-D11E90861E04}" type="parTrans" cxnId="{9691BEFA-78DA-48DC-92DD-CED3F82146CA}">
      <dgm:prSet/>
      <dgm:spPr/>
      <dgm:t>
        <a:bodyPr/>
        <a:lstStyle/>
        <a:p>
          <a:endParaRPr lang="en-US"/>
        </a:p>
      </dgm:t>
    </dgm:pt>
    <dgm:pt modelId="{160B8D42-7D81-4C8F-AEA6-6523E72D15D9}" type="sibTrans" cxnId="{9691BEFA-78DA-48DC-92DD-CED3F82146CA}">
      <dgm:prSet/>
      <dgm:spPr/>
      <dgm:t>
        <a:bodyPr/>
        <a:lstStyle/>
        <a:p>
          <a:endParaRPr lang="en-US"/>
        </a:p>
      </dgm:t>
    </dgm:pt>
    <dgm:pt modelId="{9E7B3283-3244-43C1-9AED-2305B6FE8246}">
      <dgm:prSet phldrT="[Text]"/>
      <dgm:spPr>
        <a:solidFill>
          <a:srgbClr val="232D4B"/>
        </a:solidFill>
      </dgm:spPr>
      <dgm:t>
        <a:bodyPr/>
        <a:lstStyle/>
        <a:p>
          <a:r>
            <a:rPr lang="en-US" dirty="0">
              <a:solidFill>
                <a:schemeClr val="bg1"/>
              </a:solidFill>
            </a:rPr>
            <a:t>Make / Others Safe</a:t>
          </a:r>
        </a:p>
      </dgm:t>
    </dgm:pt>
    <dgm:pt modelId="{8EA7CD50-5C02-44F5-9DED-7288B3202BBF}" type="parTrans" cxnId="{E6F318ED-A4BE-41E1-9F09-08F196C35180}">
      <dgm:prSet/>
      <dgm:spPr/>
      <dgm:t>
        <a:bodyPr/>
        <a:lstStyle/>
        <a:p>
          <a:endParaRPr lang="en-US"/>
        </a:p>
      </dgm:t>
    </dgm:pt>
    <dgm:pt modelId="{A0EFC75F-44AD-4A76-9588-8DE5B23965EA}" type="sibTrans" cxnId="{E6F318ED-A4BE-41E1-9F09-08F196C35180}">
      <dgm:prSet/>
      <dgm:spPr/>
      <dgm:t>
        <a:bodyPr/>
        <a:lstStyle/>
        <a:p>
          <a:endParaRPr lang="en-US"/>
        </a:p>
      </dgm:t>
    </dgm:pt>
    <dgm:pt modelId="{0159AF28-D5B5-4C71-B682-8B6A2E867D59}">
      <dgm:prSet phldrT="[Text]"/>
      <dgm:spPr>
        <a:solidFill>
          <a:srgbClr val="232D4B"/>
        </a:solidFill>
      </dgm:spPr>
      <dgm:t>
        <a:bodyPr/>
        <a:lstStyle/>
        <a:p>
          <a:pPr>
            <a:buClr>
              <a:schemeClr val="bg1"/>
            </a:buClr>
            <a:buSzPct val="90000"/>
          </a:pPr>
          <a:r>
            <a:rPr lang="en-US" dirty="0">
              <a:solidFill>
                <a:prstClr val="white"/>
              </a:solidFill>
              <a:latin typeface="Calibri"/>
              <a:ea typeface="+mn-ea"/>
            </a:rPr>
            <a:t>In charge presence</a:t>
          </a:r>
          <a:endParaRPr lang="en-US" dirty="0">
            <a:solidFill>
              <a:schemeClr val="bg1"/>
            </a:solidFill>
          </a:endParaRPr>
        </a:p>
      </dgm:t>
    </dgm:pt>
    <dgm:pt modelId="{4290FC6B-36F5-4ABA-A1E4-CF883778044B}" type="parTrans" cxnId="{A8E7EF3C-99C1-4B62-A237-04C57FCB6306}">
      <dgm:prSet/>
      <dgm:spPr/>
      <dgm:t>
        <a:bodyPr/>
        <a:lstStyle/>
        <a:p>
          <a:endParaRPr lang="en-US"/>
        </a:p>
      </dgm:t>
    </dgm:pt>
    <dgm:pt modelId="{5EDE3261-B2C5-49AD-BB7A-3856405561FE}" type="sibTrans" cxnId="{A8E7EF3C-99C1-4B62-A237-04C57FCB6306}">
      <dgm:prSet/>
      <dgm:spPr/>
      <dgm:t>
        <a:bodyPr/>
        <a:lstStyle/>
        <a:p>
          <a:endParaRPr lang="en-US"/>
        </a:p>
      </dgm:t>
    </dgm:pt>
    <dgm:pt modelId="{E891A9E9-8992-4842-8D3F-A902C891110A}">
      <dgm:prSet phldrT="[Text]"/>
      <dgm:spPr>
        <a:solidFill>
          <a:srgbClr val="232D4B"/>
        </a:solidFill>
      </dgm:spPr>
      <dgm:t>
        <a:bodyPr/>
        <a:lstStyle/>
        <a:p>
          <a:r>
            <a:rPr lang="en-US" dirty="0">
              <a:solidFill>
                <a:schemeClr val="bg1"/>
              </a:solidFill>
            </a:rPr>
            <a:t>Encourage Perception of Safety</a:t>
          </a:r>
        </a:p>
      </dgm:t>
    </dgm:pt>
    <dgm:pt modelId="{CD3198A7-590D-4E2F-B201-B288170F5F2F}" type="parTrans" cxnId="{18665E11-115C-444F-8FBA-9708CC5920B7}">
      <dgm:prSet/>
      <dgm:spPr/>
      <dgm:t>
        <a:bodyPr/>
        <a:lstStyle/>
        <a:p>
          <a:endParaRPr lang="en-US"/>
        </a:p>
      </dgm:t>
    </dgm:pt>
    <dgm:pt modelId="{6075FD6D-28EB-40A7-BA4A-52BF943DFCEA}" type="sibTrans" cxnId="{18665E11-115C-444F-8FBA-9708CC5920B7}">
      <dgm:prSet/>
      <dgm:spPr/>
      <dgm:t>
        <a:bodyPr/>
        <a:lstStyle/>
        <a:p>
          <a:endParaRPr lang="en-US"/>
        </a:p>
      </dgm:t>
    </dgm:pt>
    <dgm:pt modelId="{9DE53F6A-79BD-42FC-B014-C645BC11E30A}">
      <dgm:prSet phldrT="[Text]"/>
      <dgm:spPr>
        <a:solidFill>
          <a:srgbClr val="232D4B"/>
        </a:solidFill>
      </dgm:spPr>
      <dgm:t>
        <a:bodyPr/>
        <a:lstStyle/>
        <a:p>
          <a:pPr>
            <a:buClr>
              <a:schemeClr val="bg1"/>
            </a:buClr>
            <a:buSzPct val="90000"/>
            <a:buFont typeface="Arial" panose="020B0604020202020204" pitchFamily="34" charset="0"/>
            <a:buChar char="•"/>
          </a:pPr>
          <a:r>
            <a:rPr lang="en-US" dirty="0">
              <a:solidFill>
                <a:prstClr val="white"/>
              </a:solidFill>
              <a:latin typeface="Calibri"/>
              <a:ea typeface="+mn-ea"/>
              <a:cs typeface="+mn-cs"/>
            </a:rPr>
            <a:t>Caring presence</a:t>
          </a:r>
          <a:endParaRPr lang="en-US" dirty="0">
            <a:solidFill>
              <a:schemeClr val="bg1"/>
            </a:solidFill>
          </a:endParaRPr>
        </a:p>
      </dgm:t>
    </dgm:pt>
    <dgm:pt modelId="{CDA192F0-77B5-471F-A598-B74422852002}" type="parTrans" cxnId="{A56E76C4-F8A2-4DBC-996E-1415B5A7A593}">
      <dgm:prSet/>
      <dgm:spPr/>
      <dgm:t>
        <a:bodyPr/>
        <a:lstStyle/>
        <a:p>
          <a:endParaRPr lang="en-US"/>
        </a:p>
      </dgm:t>
    </dgm:pt>
    <dgm:pt modelId="{EA889B1D-90D0-4D1B-A756-3F128E586145}" type="sibTrans" cxnId="{A56E76C4-F8A2-4DBC-996E-1415B5A7A593}">
      <dgm:prSet/>
      <dgm:spPr/>
      <dgm:t>
        <a:bodyPr/>
        <a:lstStyle/>
        <a:p>
          <a:endParaRPr lang="en-US"/>
        </a:p>
      </dgm:t>
    </dgm:pt>
    <dgm:pt modelId="{631DA61B-DB83-49F4-B904-77291293762F}">
      <dgm:prSet/>
      <dgm:spPr/>
      <dgm:t>
        <a:bodyPr/>
        <a:lstStyle/>
        <a:p>
          <a:r>
            <a:rPr lang="en-US" dirty="0">
              <a:solidFill>
                <a:schemeClr val="bg1"/>
              </a:solidFill>
            </a:rPr>
            <a:t>Watch and listen</a:t>
          </a:r>
        </a:p>
      </dgm:t>
    </dgm:pt>
    <dgm:pt modelId="{14C21964-16F6-44D8-A741-FFBB7A0D3F84}" type="parTrans" cxnId="{025FCFB9-BB30-466E-9810-9A1CE76B4F55}">
      <dgm:prSet/>
      <dgm:spPr/>
      <dgm:t>
        <a:bodyPr/>
        <a:lstStyle/>
        <a:p>
          <a:endParaRPr lang="en-US"/>
        </a:p>
      </dgm:t>
    </dgm:pt>
    <dgm:pt modelId="{C427CE0F-FFC1-4F51-8B00-95DD3E4F8DC7}" type="sibTrans" cxnId="{025FCFB9-BB30-466E-9810-9A1CE76B4F55}">
      <dgm:prSet/>
      <dgm:spPr/>
      <dgm:t>
        <a:bodyPr/>
        <a:lstStyle/>
        <a:p>
          <a:endParaRPr lang="en-US"/>
        </a:p>
      </dgm:t>
    </dgm:pt>
    <dgm:pt modelId="{833DD9B1-3203-4832-B6B0-AC9C2DA6195A}">
      <dgm:prSet/>
      <dgm:spPr/>
      <dgm:t>
        <a:bodyPr/>
        <a:lstStyle/>
        <a:p>
          <a:r>
            <a:rPr lang="en-US" dirty="0">
              <a:solidFill>
                <a:schemeClr val="bg1"/>
              </a:solidFill>
            </a:rPr>
            <a:t>Hold attention</a:t>
          </a:r>
          <a:endParaRPr lang="en-US" dirty="0"/>
        </a:p>
      </dgm:t>
    </dgm:pt>
    <dgm:pt modelId="{7D762DA2-3D9F-42C5-9B00-03838E134E87}" type="parTrans" cxnId="{F8269D14-88C3-490B-B17A-E73DCBA60AAB}">
      <dgm:prSet/>
      <dgm:spPr/>
      <dgm:t>
        <a:bodyPr/>
        <a:lstStyle/>
        <a:p>
          <a:endParaRPr lang="en-US"/>
        </a:p>
      </dgm:t>
    </dgm:pt>
    <dgm:pt modelId="{A9208FF0-1D7B-435F-9587-D4EEDB96D83D}" type="sibTrans" cxnId="{F8269D14-88C3-490B-B17A-E73DCBA60AAB}">
      <dgm:prSet/>
      <dgm:spPr/>
      <dgm:t>
        <a:bodyPr/>
        <a:lstStyle/>
        <a:p>
          <a:endParaRPr lang="en-US"/>
        </a:p>
      </dgm:t>
    </dgm:pt>
    <dgm:pt modelId="{413E5A68-55B3-4AB8-8F38-AB7FE4B062C8}">
      <dgm:prSet/>
      <dgm:spPr/>
      <dgm:t>
        <a:bodyPr/>
        <a:lstStyle/>
        <a:p>
          <a:pPr>
            <a:buClr>
              <a:schemeClr val="bg1"/>
            </a:buClr>
          </a:pPr>
          <a:r>
            <a:rPr lang="en-US" dirty="0">
              <a:solidFill>
                <a:prstClr val="white"/>
              </a:solidFill>
              <a:latin typeface="Calibri"/>
              <a:ea typeface="+mn-ea"/>
            </a:rPr>
            <a:t>Communicate safety concerns </a:t>
          </a:r>
        </a:p>
      </dgm:t>
    </dgm:pt>
    <dgm:pt modelId="{F854F1F2-87E4-4E86-91BA-8E0310442AD5}" type="parTrans" cxnId="{1AE2CD0A-018E-4ED0-8DBC-0F03B593C5D5}">
      <dgm:prSet/>
      <dgm:spPr/>
      <dgm:t>
        <a:bodyPr/>
        <a:lstStyle/>
        <a:p>
          <a:endParaRPr lang="en-US"/>
        </a:p>
      </dgm:t>
    </dgm:pt>
    <dgm:pt modelId="{1CFB51C3-8251-48EF-9A1A-A4AC8015F337}" type="sibTrans" cxnId="{1AE2CD0A-018E-4ED0-8DBC-0F03B593C5D5}">
      <dgm:prSet/>
      <dgm:spPr/>
      <dgm:t>
        <a:bodyPr/>
        <a:lstStyle/>
        <a:p>
          <a:endParaRPr lang="en-US"/>
        </a:p>
      </dgm:t>
    </dgm:pt>
    <dgm:pt modelId="{0500FFC3-18E9-489C-948E-64093A62CB77}">
      <dgm:prSet/>
      <dgm:spPr/>
      <dgm:t>
        <a:bodyPr/>
        <a:lstStyle/>
        <a:p>
          <a:pPr>
            <a:buClr>
              <a:schemeClr val="bg1"/>
            </a:buClr>
          </a:pPr>
          <a:r>
            <a:rPr lang="en-US" dirty="0">
              <a:solidFill>
                <a:prstClr val="white"/>
              </a:solidFill>
              <a:latin typeface="Calibri"/>
              <a:ea typeface="+mn-ea"/>
            </a:rPr>
            <a:t>Protect</a:t>
          </a:r>
        </a:p>
      </dgm:t>
    </dgm:pt>
    <dgm:pt modelId="{9FF3CAFC-E938-4E24-901C-874A73C9C457}" type="parTrans" cxnId="{7D270D0D-B6D7-4825-9D3B-2F17883BF00E}">
      <dgm:prSet/>
      <dgm:spPr/>
      <dgm:t>
        <a:bodyPr/>
        <a:lstStyle/>
        <a:p>
          <a:endParaRPr lang="en-US"/>
        </a:p>
      </dgm:t>
    </dgm:pt>
    <dgm:pt modelId="{0A7B5DDC-20F8-4B26-8DF9-8653238CA5C3}" type="sibTrans" cxnId="{7D270D0D-B6D7-4825-9D3B-2F17883BF00E}">
      <dgm:prSet/>
      <dgm:spPr/>
      <dgm:t>
        <a:bodyPr/>
        <a:lstStyle/>
        <a:p>
          <a:endParaRPr lang="en-US"/>
        </a:p>
      </dgm:t>
    </dgm:pt>
    <dgm:pt modelId="{E8884604-AE40-4AD4-8F6D-158B85BA03BF}">
      <dgm:prSet/>
      <dgm:spPr/>
      <dgm:t>
        <a:bodyPr/>
        <a:lstStyle/>
        <a:p>
          <a:pPr>
            <a:buClr>
              <a:schemeClr val="bg1"/>
            </a:buClr>
          </a:pPr>
          <a:r>
            <a:rPr lang="en-US" dirty="0">
              <a:solidFill>
                <a:prstClr val="white"/>
              </a:solidFill>
              <a:latin typeface="Calibri"/>
              <a:ea typeface="+mn-ea"/>
            </a:rPr>
            <a:t>Assist</a:t>
          </a:r>
        </a:p>
      </dgm:t>
    </dgm:pt>
    <dgm:pt modelId="{8452B0AF-11A6-4562-8AC9-73ADB01B004C}" type="parTrans" cxnId="{F5F4B16D-C816-4BA1-916C-19FBE2EBDD99}">
      <dgm:prSet/>
      <dgm:spPr/>
      <dgm:t>
        <a:bodyPr/>
        <a:lstStyle/>
        <a:p>
          <a:endParaRPr lang="en-US"/>
        </a:p>
      </dgm:t>
    </dgm:pt>
    <dgm:pt modelId="{C6E30188-68CA-40A1-B3F6-D5D6C26E616E}" type="sibTrans" cxnId="{F5F4B16D-C816-4BA1-916C-19FBE2EBDD99}">
      <dgm:prSet/>
      <dgm:spPr/>
      <dgm:t>
        <a:bodyPr/>
        <a:lstStyle/>
        <a:p>
          <a:endParaRPr lang="en-US"/>
        </a:p>
      </dgm:t>
    </dgm:pt>
    <dgm:pt modelId="{FDA8B732-9118-44C8-A24F-D1561522FB1C}">
      <dgm:prSet/>
      <dgm:spPr/>
      <dgm:t>
        <a:bodyPr/>
        <a:lstStyle/>
        <a:p>
          <a:pPr>
            <a:buClr>
              <a:schemeClr val="bg1"/>
            </a:buClr>
          </a:pPr>
          <a:r>
            <a:rPr lang="en-US" dirty="0">
              <a:solidFill>
                <a:prstClr val="white"/>
              </a:solidFill>
              <a:latin typeface="Calibri"/>
              <a:ea typeface="+mn-ea"/>
            </a:rPr>
            <a:t>Interventional Resources</a:t>
          </a:r>
        </a:p>
      </dgm:t>
    </dgm:pt>
    <dgm:pt modelId="{7B901AAA-3749-4765-BBF6-7339CB624C56}" type="parTrans" cxnId="{E24CC5D7-0397-4EE2-A122-CD0A72DB7D81}">
      <dgm:prSet/>
      <dgm:spPr/>
      <dgm:t>
        <a:bodyPr/>
        <a:lstStyle/>
        <a:p>
          <a:endParaRPr lang="en-US"/>
        </a:p>
      </dgm:t>
    </dgm:pt>
    <dgm:pt modelId="{FC48779B-CA4C-4067-9515-C617EB186443}" type="sibTrans" cxnId="{E24CC5D7-0397-4EE2-A122-CD0A72DB7D81}">
      <dgm:prSet/>
      <dgm:spPr/>
      <dgm:t>
        <a:bodyPr/>
        <a:lstStyle/>
        <a:p>
          <a:endParaRPr lang="en-US"/>
        </a:p>
      </dgm:t>
    </dgm:pt>
    <dgm:pt modelId="{485F109D-0713-45A9-81E5-559485F7CE69}">
      <dgm:prSet/>
      <dgm:spPr/>
      <dgm:t>
        <a:bodyPr/>
        <a:lstStyle/>
        <a:p>
          <a:r>
            <a:rPr lang="en-US" dirty="0">
              <a:solidFill>
                <a:prstClr val="white"/>
              </a:solidFill>
              <a:latin typeface="Calibri"/>
              <a:ea typeface="+mn-ea"/>
            </a:rPr>
            <a:t>Initiation Safety Resources</a:t>
          </a:r>
          <a:endParaRPr lang="en-US" dirty="0"/>
        </a:p>
      </dgm:t>
    </dgm:pt>
    <dgm:pt modelId="{D94161D4-AAC1-44EE-BFAD-AEEF40003957}" type="parTrans" cxnId="{7D91DA23-009D-4CF9-B974-1E185973F800}">
      <dgm:prSet/>
      <dgm:spPr/>
      <dgm:t>
        <a:bodyPr/>
        <a:lstStyle/>
        <a:p>
          <a:endParaRPr lang="en-US"/>
        </a:p>
      </dgm:t>
    </dgm:pt>
    <dgm:pt modelId="{1D315A22-BB15-4893-AD16-97C3C188BAFE}" type="sibTrans" cxnId="{7D91DA23-009D-4CF9-B974-1E185973F800}">
      <dgm:prSet/>
      <dgm:spPr/>
      <dgm:t>
        <a:bodyPr/>
        <a:lstStyle/>
        <a:p>
          <a:endParaRPr lang="en-US"/>
        </a:p>
      </dgm:t>
    </dgm:pt>
    <dgm:pt modelId="{9359C2A1-E57F-4BC7-9B99-18B634243593}">
      <dgm:prSet/>
      <dgm:spPr/>
      <dgm:t>
        <a:bodyPr/>
        <a:lstStyle/>
        <a:p>
          <a:r>
            <a:rPr lang="en-US" dirty="0">
              <a:solidFill>
                <a:prstClr val="white"/>
              </a:solidFill>
              <a:latin typeface="Calibri"/>
              <a:ea typeface="+mn-ea"/>
              <a:cs typeface="+mn-cs"/>
            </a:rPr>
            <a:t>Listen and communicate</a:t>
          </a:r>
        </a:p>
      </dgm:t>
    </dgm:pt>
    <dgm:pt modelId="{BC13C0A5-E6FD-49D2-A934-C4ECB91642B7}" type="parTrans" cxnId="{D5002B18-C0FC-484F-8006-754139CD7232}">
      <dgm:prSet/>
      <dgm:spPr/>
      <dgm:t>
        <a:bodyPr/>
        <a:lstStyle/>
        <a:p>
          <a:endParaRPr lang="en-US"/>
        </a:p>
      </dgm:t>
    </dgm:pt>
    <dgm:pt modelId="{7DD24E0C-8D54-4F28-833A-5D23F0A742FE}" type="sibTrans" cxnId="{D5002B18-C0FC-484F-8006-754139CD7232}">
      <dgm:prSet/>
      <dgm:spPr/>
      <dgm:t>
        <a:bodyPr/>
        <a:lstStyle/>
        <a:p>
          <a:endParaRPr lang="en-US"/>
        </a:p>
      </dgm:t>
    </dgm:pt>
    <dgm:pt modelId="{8BEA8DC9-5317-4411-B682-996F2D6F8BE3}">
      <dgm:prSet/>
      <dgm:spPr/>
      <dgm:t>
        <a:bodyPr/>
        <a:lstStyle/>
        <a:p>
          <a:r>
            <a:rPr lang="en-US" dirty="0">
              <a:solidFill>
                <a:prstClr val="white"/>
              </a:solidFill>
              <a:latin typeface="Calibri"/>
              <a:ea typeface="+mn-ea"/>
              <a:cs typeface="+mn-cs"/>
            </a:rPr>
            <a:t>Reduce chaos</a:t>
          </a:r>
        </a:p>
      </dgm:t>
    </dgm:pt>
    <dgm:pt modelId="{7A36BEC5-6D51-41F1-AF0F-09DDEBFB5CDC}" type="parTrans" cxnId="{366A976D-07A8-4023-9FCC-5AB84191FAE4}">
      <dgm:prSet/>
      <dgm:spPr/>
      <dgm:t>
        <a:bodyPr/>
        <a:lstStyle/>
        <a:p>
          <a:endParaRPr lang="en-US"/>
        </a:p>
      </dgm:t>
    </dgm:pt>
    <dgm:pt modelId="{46113BF2-6A50-4B7E-870D-E544232FB3C2}" type="sibTrans" cxnId="{366A976D-07A8-4023-9FCC-5AB84191FAE4}">
      <dgm:prSet/>
      <dgm:spPr/>
      <dgm:t>
        <a:bodyPr/>
        <a:lstStyle/>
        <a:p>
          <a:endParaRPr lang="en-US"/>
        </a:p>
      </dgm:t>
    </dgm:pt>
    <dgm:pt modelId="{88B847BE-7095-4874-A46A-CAD8B32D2A4E}">
      <dgm:prSet/>
      <dgm:spPr/>
      <dgm:t>
        <a:bodyPr/>
        <a:lstStyle/>
        <a:p>
          <a:r>
            <a:rPr lang="en-US" dirty="0">
              <a:solidFill>
                <a:prstClr val="white"/>
              </a:solidFill>
              <a:latin typeface="Calibri"/>
              <a:ea typeface="+mn-ea"/>
              <a:cs typeface="+mn-cs"/>
            </a:rPr>
            <a:t>Reduce danger</a:t>
          </a:r>
        </a:p>
      </dgm:t>
    </dgm:pt>
    <dgm:pt modelId="{3EFCC6BF-0E7A-4762-BC19-A527700575E1}" type="parTrans" cxnId="{03EC0199-C0D1-44D5-B4ED-CF6AAD0021D3}">
      <dgm:prSet/>
      <dgm:spPr/>
      <dgm:t>
        <a:bodyPr/>
        <a:lstStyle/>
        <a:p>
          <a:endParaRPr lang="en-US"/>
        </a:p>
      </dgm:t>
    </dgm:pt>
    <dgm:pt modelId="{7F675541-E46F-4552-ADB6-44C305A9965C}" type="sibTrans" cxnId="{03EC0199-C0D1-44D5-B4ED-CF6AAD0021D3}">
      <dgm:prSet/>
      <dgm:spPr/>
      <dgm:t>
        <a:bodyPr/>
        <a:lstStyle/>
        <a:p>
          <a:endParaRPr lang="en-US"/>
        </a:p>
      </dgm:t>
    </dgm:pt>
    <dgm:pt modelId="{8EE5412A-A213-473F-9880-06609EF64C35}">
      <dgm:prSet/>
      <dgm:spPr/>
      <dgm:t>
        <a:bodyPr/>
        <a:lstStyle/>
        <a:p>
          <a:r>
            <a:rPr lang="en-US" dirty="0">
              <a:solidFill>
                <a:prstClr val="white"/>
              </a:solidFill>
              <a:latin typeface="Calibri"/>
              <a:ea typeface="+mn-ea"/>
              <a:cs typeface="+mn-cs"/>
            </a:rPr>
            <a:t>Caring &amp; nurturing presence</a:t>
          </a:r>
        </a:p>
      </dgm:t>
    </dgm:pt>
    <dgm:pt modelId="{C971BA81-F03C-4BC8-83D0-89B89F532733}" type="parTrans" cxnId="{508C5C5B-5808-48D6-A01B-05DE87E03322}">
      <dgm:prSet/>
      <dgm:spPr/>
      <dgm:t>
        <a:bodyPr/>
        <a:lstStyle/>
        <a:p>
          <a:endParaRPr lang="en-US"/>
        </a:p>
      </dgm:t>
    </dgm:pt>
    <dgm:pt modelId="{E1782BF4-76FF-4643-83C1-84576B7D69EC}" type="sibTrans" cxnId="{508C5C5B-5808-48D6-A01B-05DE87E03322}">
      <dgm:prSet/>
      <dgm:spPr/>
      <dgm:t>
        <a:bodyPr/>
        <a:lstStyle/>
        <a:p>
          <a:endParaRPr lang="en-US"/>
        </a:p>
      </dgm:t>
    </dgm:pt>
    <dgm:pt modelId="{2A78097F-6692-495E-BD1E-C06C6BCF903F}" type="pres">
      <dgm:prSet presAssocID="{6C2B407E-8CB7-4083-81E7-4D7026DD8BA0}" presName="Name0" presStyleCnt="0">
        <dgm:presLayoutVars>
          <dgm:dir/>
          <dgm:animLvl val="lvl"/>
          <dgm:resizeHandles val="exact"/>
        </dgm:presLayoutVars>
      </dgm:prSet>
      <dgm:spPr/>
    </dgm:pt>
    <dgm:pt modelId="{BE88649F-4D78-4A9C-B16A-2FF819516852}" type="pres">
      <dgm:prSet presAssocID="{5EFA464C-44CC-4371-BB06-529CA630A9C5}" presName="composite" presStyleCnt="0"/>
      <dgm:spPr/>
    </dgm:pt>
    <dgm:pt modelId="{C6A3E897-2396-4954-AB25-5CE6D7B799B2}" type="pres">
      <dgm:prSet presAssocID="{5EFA464C-44CC-4371-BB06-529CA630A9C5}" presName="parTx" presStyleLbl="alignNode1" presStyleIdx="0" presStyleCnt="3">
        <dgm:presLayoutVars>
          <dgm:chMax val="0"/>
          <dgm:chPref val="0"/>
          <dgm:bulletEnabled val="1"/>
        </dgm:presLayoutVars>
      </dgm:prSet>
      <dgm:spPr/>
    </dgm:pt>
    <dgm:pt modelId="{A898D8B1-9A33-4460-80EA-8C279A1C2D2A}" type="pres">
      <dgm:prSet presAssocID="{5EFA464C-44CC-4371-BB06-529CA630A9C5}" presName="desTx" presStyleLbl="alignAccFollowNode1" presStyleIdx="0" presStyleCnt="3">
        <dgm:presLayoutVars>
          <dgm:bulletEnabled val="1"/>
        </dgm:presLayoutVars>
      </dgm:prSet>
      <dgm:spPr/>
    </dgm:pt>
    <dgm:pt modelId="{F3E7970F-02F1-4DAB-BF95-631CFF9984E5}" type="pres">
      <dgm:prSet presAssocID="{6CAA5A8F-486E-40CA-95ED-50FBBEE7A01D}" presName="space" presStyleCnt="0"/>
      <dgm:spPr/>
    </dgm:pt>
    <dgm:pt modelId="{11C95A90-7454-46DD-981E-A4054674C304}" type="pres">
      <dgm:prSet presAssocID="{9E7B3283-3244-43C1-9AED-2305B6FE8246}" presName="composite" presStyleCnt="0"/>
      <dgm:spPr/>
    </dgm:pt>
    <dgm:pt modelId="{136AB8EA-2BD8-4A7D-9AC6-F33EBD5B3B90}" type="pres">
      <dgm:prSet presAssocID="{9E7B3283-3244-43C1-9AED-2305B6FE8246}" presName="parTx" presStyleLbl="alignNode1" presStyleIdx="1" presStyleCnt="3">
        <dgm:presLayoutVars>
          <dgm:chMax val="0"/>
          <dgm:chPref val="0"/>
          <dgm:bulletEnabled val="1"/>
        </dgm:presLayoutVars>
      </dgm:prSet>
      <dgm:spPr/>
    </dgm:pt>
    <dgm:pt modelId="{FB01617E-5752-4DEC-9A6F-868E4341A36D}" type="pres">
      <dgm:prSet presAssocID="{9E7B3283-3244-43C1-9AED-2305B6FE8246}" presName="desTx" presStyleLbl="alignAccFollowNode1" presStyleIdx="1" presStyleCnt="3">
        <dgm:presLayoutVars>
          <dgm:bulletEnabled val="1"/>
        </dgm:presLayoutVars>
      </dgm:prSet>
      <dgm:spPr/>
    </dgm:pt>
    <dgm:pt modelId="{B9FDD355-E354-46CB-AA47-C649C5E405C9}" type="pres">
      <dgm:prSet presAssocID="{A0EFC75F-44AD-4A76-9588-8DE5B23965EA}" presName="space" presStyleCnt="0"/>
      <dgm:spPr/>
    </dgm:pt>
    <dgm:pt modelId="{FC876ECA-E9D2-4030-8927-F2DB0B3C505C}" type="pres">
      <dgm:prSet presAssocID="{E891A9E9-8992-4842-8D3F-A902C891110A}" presName="composite" presStyleCnt="0"/>
      <dgm:spPr/>
    </dgm:pt>
    <dgm:pt modelId="{DCEE26ED-1726-4513-8E37-1899ADA1F484}" type="pres">
      <dgm:prSet presAssocID="{E891A9E9-8992-4842-8D3F-A902C891110A}" presName="parTx" presStyleLbl="alignNode1" presStyleIdx="2" presStyleCnt="3">
        <dgm:presLayoutVars>
          <dgm:chMax val="0"/>
          <dgm:chPref val="0"/>
          <dgm:bulletEnabled val="1"/>
        </dgm:presLayoutVars>
      </dgm:prSet>
      <dgm:spPr/>
    </dgm:pt>
    <dgm:pt modelId="{C0E0D5CF-D0A5-43CE-B5E7-4201EFE981D5}" type="pres">
      <dgm:prSet presAssocID="{E891A9E9-8992-4842-8D3F-A902C891110A}" presName="desTx" presStyleLbl="alignAccFollowNode1" presStyleIdx="2" presStyleCnt="3">
        <dgm:presLayoutVars>
          <dgm:bulletEnabled val="1"/>
        </dgm:presLayoutVars>
      </dgm:prSet>
      <dgm:spPr/>
    </dgm:pt>
  </dgm:ptLst>
  <dgm:cxnLst>
    <dgm:cxn modelId="{EF2D1408-9A3B-43AC-8C1D-34331847BAA8}" type="presOf" srcId="{0159AF28-D5B5-4C71-B682-8B6A2E867D59}" destId="{FB01617E-5752-4DEC-9A6F-868E4341A36D}" srcOrd="0" destOrd="0" presId="urn:microsoft.com/office/officeart/2005/8/layout/hList1"/>
    <dgm:cxn modelId="{1AE2CD0A-018E-4ED0-8DBC-0F03B593C5D5}" srcId="{9E7B3283-3244-43C1-9AED-2305B6FE8246}" destId="{413E5A68-55B3-4AB8-8F38-AB7FE4B062C8}" srcOrd="1" destOrd="0" parTransId="{F854F1F2-87E4-4E86-91BA-8E0310442AD5}" sibTransId="{1CFB51C3-8251-48EF-9A1A-A4AC8015F337}"/>
    <dgm:cxn modelId="{7D270D0D-B6D7-4825-9D3B-2F17883BF00E}" srcId="{9E7B3283-3244-43C1-9AED-2305B6FE8246}" destId="{0500FFC3-18E9-489C-948E-64093A62CB77}" srcOrd="2" destOrd="0" parTransId="{9FF3CAFC-E938-4E24-901C-874A73C9C457}" sibTransId="{0A7B5DDC-20F8-4B26-8DF9-8653238CA5C3}"/>
    <dgm:cxn modelId="{306BE40D-7875-47D8-AA3F-2B68FC159EA2}" type="presOf" srcId="{485F109D-0713-45A9-81E5-559485F7CE69}" destId="{FB01617E-5752-4DEC-9A6F-868E4341A36D}" srcOrd="0" destOrd="5" presId="urn:microsoft.com/office/officeart/2005/8/layout/hList1"/>
    <dgm:cxn modelId="{8BCE1D10-22CF-4040-BBDB-F8EDE839DAEA}" type="presOf" srcId="{5EFA464C-44CC-4371-BB06-529CA630A9C5}" destId="{C6A3E897-2396-4954-AB25-5CE6D7B799B2}" srcOrd="0" destOrd="0" presId="urn:microsoft.com/office/officeart/2005/8/layout/hList1"/>
    <dgm:cxn modelId="{18665E11-115C-444F-8FBA-9708CC5920B7}" srcId="{6C2B407E-8CB7-4083-81E7-4D7026DD8BA0}" destId="{E891A9E9-8992-4842-8D3F-A902C891110A}" srcOrd="2" destOrd="0" parTransId="{CD3198A7-590D-4E2F-B201-B288170F5F2F}" sibTransId="{6075FD6D-28EB-40A7-BA4A-52BF943DFCEA}"/>
    <dgm:cxn modelId="{F8269D14-88C3-490B-B17A-E73DCBA60AAB}" srcId="{5EFA464C-44CC-4371-BB06-529CA630A9C5}" destId="{833DD9B1-3203-4832-B6B0-AC9C2DA6195A}" srcOrd="2" destOrd="0" parTransId="{7D762DA2-3D9F-42C5-9B00-03838E134E87}" sibTransId="{A9208FF0-1D7B-435F-9587-D4EEDB96D83D}"/>
    <dgm:cxn modelId="{D5002B18-C0FC-484F-8006-754139CD7232}" srcId="{E891A9E9-8992-4842-8D3F-A902C891110A}" destId="{9359C2A1-E57F-4BC7-9B99-18B634243593}" srcOrd="1" destOrd="0" parTransId="{BC13C0A5-E6FD-49D2-A934-C4ECB91642B7}" sibTransId="{7DD24E0C-8D54-4F28-833A-5D23F0A742FE}"/>
    <dgm:cxn modelId="{B88BA821-C515-4826-A19D-C120EF6795A7}" type="presOf" srcId="{833DD9B1-3203-4832-B6B0-AC9C2DA6195A}" destId="{A898D8B1-9A33-4460-80EA-8C279A1C2D2A}" srcOrd="0" destOrd="2" presId="urn:microsoft.com/office/officeart/2005/8/layout/hList1"/>
    <dgm:cxn modelId="{7D91DA23-009D-4CF9-B974-1E185973F800}" srcId="{9E7B3283-3244-43C1-9AED-2305B6FE8246}" destId="{485F109D-0713-45A9-81E5-559485F7CE69}" srcOrd="5" destOrd="0" parTransId="{D94161D4-AAC1-44EE-BFAD-AEEF40003957}" sibTransId="{1D315A22-BB15-4893-AD16-97C3C188BAFE}"/>
    <dgm:cxn modelId="{6AB30924-6E99-4A04-B927-F8AB6E2C0A28}" type="presOf" srcId="{FDA8B732-9118-44C8-A24F-D1561522FB1C}" destId="{FB01617E-5752-4DEC-9A6F-868E4341A36D}" srcOrd="0" destOrd="4" presId="urn:microsoft.com/office/officeart/2005/8/layout/hList1"/>
    <dgm:cxn modelId="{9277EB2A-8488-4796-80A4-CC9072EF8D37}" type="presOf" srcId="{631DA61B-DB83-49F4-B904-77291293762F}" destId="{A898D8B1-9A33-4460-80EA-8C279A1C2D2A}" srcOrd="0" destOrd="1" presId="urn:microsoft.com/office/officeart/2005/8/layout/hList1"/>
    <dgm:cxn modelId="{C204C13B-7F1C-4588-83F6-C5025FE7D93C}" type="presOf" srcId="{9E7B3283-3244-43C1-9AED-2305B6FE8246}" destId="{136AB8EA-2BD8-4A7D-9AC6-F33EBD5B3B90}" srcOrd="0" destOrd="0" presId="urn:microsoft.com/office/officeart/2005/8/layout/hList1"/>
    <dgm:cxn modelId="{A8E7EF3C-99C1-4B62-A237-04C57FCB6306}" srcId="{9E7B3283-3244-43C1-9AED-2305B6FE8246}" destId="{0159AF28-D5B5-4C71-B682-8B6A2E867D59}" srcOrd="0" destOrd="0" parTransId="{4290FC6B-36F5-4ABA-A1E4-CF883778044B}" sibTransId="{5EDE3261-B2C5-49AD-BB7A-3856405561FE}"/>
    <dgm:cxn modelId="{52F76C3F-90F3-4436-AEF8-F3315333C1AD}" type="presOf" srcId="{413E5A68-55B3-4AB8-8F38-AB7FE4B062C8}" destId="{FB01617E-5752-4DEC-9A6F-868E4341A36D}" srcOrd="0" destOrd="1" presId="urn:microsoft.com/office/officeart/2005/8/layout/hList1"/>
    <dgm:cxn modelId="{508C5C5B-5808-48D6-A01B-05DE87E03322}" srcId="{E891A9E9-8992-4842-8D3F-A902C891110A}" destId="{8EE5412A-A213-473F-9880-06609EF64C35}" srcOrd="4" destOrd="0" parTransId="{C971BA81-F03C-4BC8-83D0-89B89F532733}" sibTransId="{E1782BF4-76FF-4643-83C1-84576B7D69EC}"/>
    <dgm:cxn modelId="{920B595F-A6E1-4B5C-8E1F-8AF4A1096815}" type="presOf" srcId="{CB021982-B8A6-4C61-8F73-3D550F75424F}" destId="{A898D8B1-9A33-4460-80EA-8C279A1C2D2A}" srcOrd="0" destOrd="0" presId="urn:microsoft.com/office/officeart/2005/8/layout/hList1"/>
    <dgm:cxn modelId="{4A05B048-3273-48FA-A8C6-F2E06C14F621}" type="presOf" srcId="{8BEA8DC9-5317-4411-B682-996F2D6F8BE3}" destId="{C0E0D5CF-D0A5-43CE-B5E7-4201EFE981D5}" srcOrd="0" destOrd="2" presId="urn:microsoft.com/office/officeart/2005/8/layout/hList1"/>
    <dgm:cxn modelId="{366A976D-07A8-4023-9FCC-5AB84191FAE4}" srcId="{E891A9E9-8992-4842-8D3F-A902C891110A}" destId="{8BEA8DC9-5317-4411-B682-996F2D6F8BE3}" srcOrd="2" destOrd="0" parTransId="{7A36BEC5-6D51-41F1-AF0F-09DDEBFB5CDC}" sibTransId="{46113BF2-6A50-4B7E-870D-E544232FB3C2}"/>
    <dgm:cxn modelId="{F5F4B16D-C816-4BA1-916C-19FBE2EBDD99}" srcId="{9E7B3283-3244-43C1-9AED-2305B6FE8246}" destId="{E8884604-AE40-4AD4-8F6D-158B85BA03BF}" srcOrd="3" destOrd="0" parTransId="{8452B0AF-11A6-4562-8AC9-73ADB01B004C}" sibTransId="{C6E30188-68CA-40A1-B3F6-D5D6C26E616E}"/>
    <dgm:cxn modelId="{2BCBF357-4399-4C2D-9E64-BCD911F2B0ED}" type="presOf" srcId="{E891A9E9-8992-4842-8D3F-A902C891110A}" destId="{DCEE26ED-1726-4513-8E37-1899ADA1F484}" srcOrd="0" destOrd="0" presId="urn:microsoft.com/office/officeart/2005/8/layout/hList1"/>
    <dgm:cxn modelId="{366C808E-A68E-4DF3-9F80-9261629CC3B2}" type="presOf" srcId="{8EE5412A-A213-473F-9880-06609EF64C35}" destId="{C0E0D5CF-D0A5-43CE-B5E7-4201EFE981D5}" srcOrd="0" destOrd="4" presId="urn:microsoft.com/office/officeart/2005/8/layout/hList1"/>
    <dgm:cxn modelId="{03EC0199-C0D1-44D5-B4ED-CF6AAD0021D3}" srcId="{E891A9E9-8992-4842-8D3F-A902C891110A}" destId="{88B847BE-7095-4874-A46A-CAD8B32D2A4E}" srcOrd="3" destOrd="0" parTransId="{3EFCC6BF-0E7A-4762-BC19-A527700575E1}" sibTransId="{7F675541-E46F-4552-ADB6-44C305A9965C}"/>
    <dgm:cxn modelId="{025FCFB9-BB30-466E-9810-9A1CE76B4F55}" srcId="{5EFA464C-44CC-4371-BB06-529CA630A9C5}" destId="{631DA61B-DB83-49F4-B904-77291293762F}" srcOrd="1" destOrd="0" parTransId="{14C21964-16F6-44D8-A741-FFBB7A0D3F84}" sibTransId="{C427CE0F-FFC1-4F51-8B00-95DD3E4F8DC7}"/>
    <dgm:cxn modelId="{96185EBC-A1C9-437A-98D1-B4BCCD860746}" type="presOf" srcId="{88B847BE-7095-4874-A46A-CAD8B32D2A4E}" destId="{C0E0D5CF-D0A5-43CE-B5E7-4201EFE981D5}" srcOrd="0" destOrd="3" presId="urn:microsoft.com/office/officeart/2005/8/layout/hList1"/>
    <dgm:cxn modelId="{A56E76C4-F8A2-4DBC-996E-1415B5A7A593}" srcId="{E891A9E9-8992-4842-8D3F-A902C891110A}" destId="{9DE53F6A-79BD-42FC-B014-C645BC11E30A}" srcOrd="0" destOrd="0" parTransId="{CDA192F0-77B5-471F-A598-B74422852002}" sibTransId="{EA889B1D-90D0-4D1B-A756-3F128E586145}"/>
    <dgm:cxn modelId="{17E4C4CE-9359-4BD2-B1BC-FC465D626BF3}" type="presOf" srcId="{9DE53F6A-79BD-42FC-B014-C645BC11E30A}" destId="{C0E0D5CF-D0A5-43CE-B5E7-4201EFE981D5}" srcOrd="0" destOrd="0" presId="urn:microsoft.com/office/officeart/2005/8/layout/hList1"/>
    <dgm:cxn modelId="{E24CC5D7-0397-4EE2-A122-CD0A72DB7D81}" srcId="{9E7B3283-3244-43C1-9AED-2305B6FE8246}" destId="{FDA8B732-9118-44C8-A24F-D1561522FB1C}" srcOrd="4" destOrd="0" parTransId="{7B901AAA-3749-4765-BBF6-7339CB624C56}" sibTransId="{FC48779B-CA4C-4067-9515-C617EB186443}"/>
    <dgm:cxn modelId="{7DC7FEDC-1081-4AF2-AC2C-BDA59649751E}" type="presOf" srcId="{0500FFC3-18E9-489C-948E-64093A62CB77}" destId="{FB01617E-5752-4DEC-9A6F-868E4341A36D}" srcOrd="0" destOrd="2" presId="urn:microsoft.com/office/officeart/2005/8/layout/hList1"/>
    <dgm:cxn modelId="{176966E0-9555-4EC2-BEEE-ED0C4809C2A2}" srcId="{6C2B407E-8CB7-4083-81E7-4D7026DD8BA0}" destId="{5EFA464C-44CC-4371-BB06-529CA630A9C5}" srcOrd="0" destOrd="0" parTransId="{D5429932-F634-4E86-B3FC-6B5DFC35D13F}" sibTransId="{6CAA5A8F-486E-40CA-95ED-50FBBEE7A01D}"/>
    <dgm:cxn modelId="{B53753EC-8098-44AD-932E-29377F190D0E}" type="presOf" srcId="{9359C2A1-E57F-4BC7-9B99-18B634243593}" destId="{C0E0D5CF-D0A5-43CE-B5E7-4201EFE981D5}" srcOrd="0" destOrd="1" presId="urn:microsoft.com/office/officeart/2005/8/layout/hList1"/>
    <dgm:cxn modelId="{E6F318ED-A4BE-41E1-9F09-08F196C35180}" srcId="{6C2B407E-8CB7-4083-81E7-4D7026DD8BA0}" destId="{9E7B3283-3244-43C1-9AED-2305B6FE8246}" srcOrd="1" destOrd="0" parTransId="{8EA7CD50-5C02-44F5-9DED-7288B3202BBF}" sibTransId="{A0EFC75F-44AD-4A76-9588-8DE5B23965EA}"/>
    <dgm:cxn modelId="{598BC5F0-6D1D-483B-8969-09D2B1128A79}" type="presOf" srcId="{6C2B407E-8CB7-4083-81E7-4D7026DD8BA0}" destId="{2A78097F-6692-495E-BD1E-C06C6BCF903F}" srcOrd="0" destOrd="0" presId="urn:microsoft.com/office/officeart/2005/8/layout/hList1"/>
    <dgm:cxn modelId="{9691BEFA-78DA-48DC-92DD-CED3F82146CA}" srcId="{5EFA464C-44CC-4371-BB06-529CA630A9C5}" destId="{CB021982-B8A6-4C61-8F73-3D550F75424F}" srcOrd="0" destOrd="0" parTransId="{DB260646-A49D-4D00-8BDE-D11E90861E04}" sibTransId="{160B8D42-7D81-4C8F-AEA6-6523E72D15D9}"/>
    <dgm:cxn modelId="{9B4B2BFD-D332-4676-966A-D9D708CFD345}" type="presOf" srcId="{E8884604-AE40-4AD4-8F6D-158B85BA03BF}" destId="{FB01617E-5752-4DEC-9A6F-868E4341A36D}" srcOrd="0" destOrd="3" presId="urn:microsoft.com/office/officeart/2005/8/layout/hList1"/>
    <dgm:cxn modelId="{52F325E3-4828-4B67-BD0B-1238EF47CF43}" type="presParOf" srcId="{2A78097F-6692-495E-BD1E-C06C6BCF903F}" destId="{BE88649F-4D78-4A9C-B16A-2FF819516852}" srcOrd="0" destOrd="0" presId="urn:microsoft.com/office/officeart/2005/8/layout/hList1"/>
    <dgm:cxn modelId="{C944767E-DD88-4490-A0DD-B5985FD06F63}" type="presParOf" srcId="{BE88649F-4D78-4A9C-B16A-2FF819516852}" destId="{C6A3E897-2396-4954-AB25-5CE6D7B799B2}" srcOrd="0" destOrd="0" presId="urn:microsoft.com/office/officeart/2005/8/layout/hList1"/>
    <dgm:cxn modelId="{F17F2D5E-8A0F-43FC-B854-10BF0766DAF1}" type="presParOf" srcId="{BE88649F-4D78-4A9C-B16A-2FF819516852}" destId="{A898D8B1-9A33-4460-80EA-8C279A1C2D2A}" srcOrd="1" destOrd="0" presId="urn:microsoft.com/office/officeart/2005/8/layout/hList1"/>
    <dgm:cxn modelId="{3F8D79C4-DDA7-4DE6-ADE2-5B270A4CC583}" type="presParOf" srcId="{2A78097F-6692-495E-BD1E-C06C6BCF903F}" destId="{F3E7970F-02F1-4DAB-BF95-631CFF9984E5}" srcOrd="1" destOrd="0" presId="urn:microsoft.com/office/officeart/2005/8/layout/hList1"/>
    <dgm:cxn modelId="{90AE53B7-35E3-4E9F-8860-67C1949312AF}" type="presParOf" srcId="{2A78097F-6692-495E-BD1E-C06C6BCF903F}" destId="{11C95A90-7454-46DD-981E-A4054674C304}" srcOrd="2" destOrd="0" presId="urn:microsoft.com/office/officeart/2005/8/layout/hList1"/>
    <dgm:cxn modelId="{B82B7A62-1DDE-49FF-A953-09AE5C2F009B}" type="presParOf" srcId="{11C95A90-7454-46DD-981E-A4054674C304}" destId="{136AB8EA-2BD8-4A7D-9AC6-F33EBD5B3B90}" srcOrd="0" destOrd="0" presId="urn:microsoft.com/office/officeart/2005/8/layout/hList1"/>
    <dgm:cxn modelId="{46BB5FD1-00F8-4811-A892-1F5BFB2B14C0}" type="presParOf" srcId="{11C95A90-7454-46DD-981E-A4054674C304}" destId="{FB01617E-5752-4DEC-9A6F-868E4341A36D}" srcOrd="1" destOrd="0" presId="urn:microsoft.com/office/officeart/2005/8/layout/hList1"/>
    <dgm:cxn modelId="{4D5B1248-163D-4396-8E23-5E50473D8D39}" type="presParOf" srcId="{2A78097F-6692-495E-BD1E-C06C6BCF903F}" destId="{B9FDD355-E354-46CB-AA47-C649C5E405C9}" srcOrd="3" destOrd="0" presId="urn:microsoft.com/office/officeart/2005/8/layout/hList1"/>
    <dgm:cxn modelId="{3A4288EC-4972-4DF7-AF08-B4234D695993}" type="presParOf" srcId="{2A78097F-6692-495E-BD1E-C06C6BCF903F}" destId="{FC876ECA-E9D2-4030-8927-F2DB0B3C505C}" srcOrd="4" destOrd="0" presId="urn:microsoft.com/office/officeart/2005/8/layout/hList1"/>
    <dgm:cxn modelId="{114A1410-7440-4832-B8BE-23617BA939E8}" type="presParOf" srcId="{FC876ECA-E9D2-4030-8927-F2DB0B3C505C}" destId="{DCEE26ED-1726-4513-8E37-1899ADA1F484}" srcOrd="0" destOrd="0" presId="urn:microsoft.com/office/officeart/2005/8/layout/hList1"/>
    <dgm:cxn modelId="{EA3E49F3-D3F1-47CA-A4A3-37290C6FCD67}" type="presParOf" srcId="{FC876ECA-E9D2-4030-8927-F2DB0B3C505C}" destId="{C0E0D5CF-D0A5-43CE-B5E7-4201EFE981D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06A68CC-068C-402A-971D-0BA933967F7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B566622-FAB5-48BA-A77C-D197453A0FB4}">
      <dgm:prSet phldrT="[Text]" custT="1"/>
      <dgm:spPr>
        <a:solidFill>
          <a:srgbClr val="54BF37"/>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COVER: Building Resilience, Growing the Green</a:t>
          </a:r>
          <a:endParaRPr lang="en-US" sz="2000" b="1" dirty="0"/>
        </a:p>
      </dgm:t>
    </dgm:pt>
    <dgm:pt modelId="{FB962DED-295C-46B5-9A66-48700E09DDB2}" type="parTrans" cxnId="{11419B5C-9A96-49CD-8836-11D31D6120CC}">
      <dgm:prSet/>
      <dgm:spPr/>
      <dgm:t>
        <a:bodyPr/>
        <a:lstStyle/>
        <a:p>
          <a:endParaRPr lang="en-US"/>
        </a:p>
      </dgm:t>
    </dgm:pt>
    <dgm:pt modelId="{DDC61275-3A31-4CF1-8F64-5EDE14FDB133}" type="sibTrans" cxnId="{11419B5C-9A96-49CD-8836-11D31D6120CC}">
      <dgm:prSet/>
      <dgm:spPr/>
      <dgm:t>
        <a:bodyPr/>
        <a:lstStyle/>
        <a:p>
          <a:endParaRPr lang="en-US"/>
        </a:p>
      </dgm:t>
    </dgm:pt>
    <dgm:pt modelId="{2148E375-B6A8-4AFF-BE82-72F834E6CE35}">
      <dgm:prSet phldrT="[Text]" custT="1"/>
      <dgm:spPr>
        <a:solidFill>
          <a:srgbClr val="FFFF00"/>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COVER: Proactively Manage Stress</a:t>
          </a:r>
          <a:endParaRPr lang="en-US" sz="2000" b="1" dirty="0">
            <a:latin typeface="Arial" panose="020B0604020202020204" pitchFamily="34" charset="0"/>
            <a:cs typeface="Arial" panose="020B0604020202020204" pitchFamily="34" charset="0"/>
          </a:endParaRPr>
        </a:p>
      </dgm:t>
    </dgm:pt>
    <dgm:pt modelId="{F13DB35C-576C-4A72-AEBE-D087EA2E0C44}" type="parTrans" cxnId="{00666538-6A26-4C20-9B4A-9BEC50841ACA}">
      <dgm:prSet/>
      <dgm:spPr/>
      <dgm:t>
        <a:bodyPr/>
        <a:lstStyle/>
        <a:p>
          <a:endParaRPr lang="en-US"/>
        </a:p>
      </dgm:t>
    </dgm:pt>
    <dgm:pt modelId="{DDD5C748-56CD-4FDD-BE5E-58DFD357C573}" type="sibTrans" cxnId="{00666538-6A26-4C20-9B4A-9BEC50841ACA}">
      <dgm:prSet/>
      <dgm:spPr/>
      <dgm:t>
        <a:bodyPr/>
        <a:lstStyle/>
        <a:p>
          <a:endParaRPr lang="en-US"/>
        </a:p>
      </dgm:t>
    </dgm:pt>
    <dgm:pt modelId="{03FED0F4-9A35-42E0-978B-9F721F6AD3F6}">
      <dgm:prSet/>
      <dgm:spPr>
        <a:ln>
          <a:solidFill>
            <a:schemeClr val="tx1"/>
          </a:solidFill>
        </a:ln>
      </dgm:spPr>
      <dgm: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dgm:t>
    </dgm:pt>
    <dgm:pt modelId="{023B6650-A124-4A51-AF6E-3E6DDB89DF20}" type="parTrans" cxnId="{8FDF11A6-FF34-498E-A677-796241677A14}">
      <dgm:prSet/>
      <dgm:spPr/>
      <dgm:t>
        <a:bodyPr/>
        <a:lstStyle/>
        <a:p>
          <a:endParaRPr lang="en-US"/>
        </a:p>
      </dgm:t>
    </dgm:pt>
    <dgm:pt modelId="{E4F95317-8700-4CAA-AD44-3A2D00A6450B}" type="sibTrans" cxnId="{8FDF11A6-FF34-498E-A677-796241677A14}">
      <dgm:prSet/>
      <dgm:spPr/>
      <dgm:t>
        <a:bodyPr/>
        <a:lstStyle/>
        <a:p>
          <a:endParaRPr lang="en-US"/>
        </a:p>
      </dgm:t>
    </dgm:pt>
    <dgm:pt modelId="{A8A1BEBE-E2EF-49C8-9892-4C8C44B01C28}">
      <dgm:prSet/>
      <dgm:spPr>
        <a:ln>
          <a:solidFill>
            <a:schemeClr val="tx1"/>
          </a:solidFill>
        </a:ln>
      </dgm:spPr>
      <dgm: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dgm:t>
    </dgm:pt>
    <dgm:pt modelId="{6665CC04-A4CD-4EF8-8815-C7C91567D12C}" type="parTrans" cxnId="{820F60FE-2798-4784-9866-7E043EB8F26F}">
      <dgm:prSet/>
      <dgm:spPr/>
      <dgm:t>
        <a:bodyPr/>
        <a:lstStyle/>
        <a:p>
          <a:endParaRPr lang="en-US"/>
        </a:p>
      </dgm:t>
    </dgm:pt>
    <dgm:pt modelId="{2AB0CB96-E172-4843-8AFE-D34CEA634B74}" type="sibTrans" cxnId="{820F60FE-2798-4784-9866-7E043EB8F26F}">
      <dgm:prSet/>
      <dgm:spPr/>
      <dgm:t>
        <a:bodyPr/>
        <a:lstStyle/>
        <a:p>
          <a:endParaRPr lang="en-US"/>
        </a:p>
      </dgm:t>
    </dgm:pt>
    <dgm:pt modelId="{84317108-7E99-4F67-B684-5D1AB73E7B98}">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Proactively identify safety alert mechanisms– install and use</a:t>
          </a:r>
        </a:p>
      </dgm:t>
    </dgm:pt>
    <dgm:pt modelId="{E97D6BB0-2E8B-42EC-9BC3-692159C93C6C}" type="parTrans" cxnId="{8A5B0CBD-FEA8-48C4-A881-DBA7C0B9E01F}">
      <dgm:prSet/>
      <dgm:spPr/>
      <dgm:t>
        <a:bodyPr/>
        <a:lstStyle/>
        <a:p>
          <a:endParaRPr lang="en-US"/>
        </a:p>
      </dgm:t>
    </dgm:pt>
    <dgm:pt modelId="{9199223D-A821-4682-96D6-F2CC672FF860}" type="sibTrans" cxnId="{8A5B0CBD-FEA8-48C4-A881-DBA7C0B9E01F}">
      <dgm:prSet/>
      <dgm:spPr/>
      <dgm:t>
        <a:bodyPr/>
        <a:lstStyle/>
        <a:p>
          <a:endParaRPr lang="en-US"/>
        </a:p>
      </dgm:t>
    </dgm:pt>
    <dgm:pt modelId="{CFFDFF25-7C8F-4CCC-B17A-870563916E7F}">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Know the exit strategies</a:t>
          </a:r>
        </a:p>
      </dgm:t>
    </dgm:pt>
    <dgm:pt modelId="{36A425C7-D62F-41CD-A10A-C00EC0431317}" type="parTrans" cxnId="{C768793F-B0F0-4CBB-A28B-11F1ECDE16C7}">
      <dgm:prSet/>
      <dgm:spPr/>
      <dgm:t>
        <a:bodyPr/>
        <a:lstStyle/>
        <a:p>
          <a:endParaRPr lang="en-US"/>
        </a:p>
      </dgm:t>
    </dgm:pt>
    <dgm:pt modelId="{3AB5EEFC-52B5-4C1B-A524-AF64A9EAF871}" type="sibTrans" cxnId="{C768793F-B0F0-4CBB-A28B-11F1ECDE16C7}">
      <dgm:prSet/>
      <dgm:spPr/>
      <dgm:t>
        <a:bodyPr/>
        <a:lstStyle/>
        <a:p>
          <a:endParaRPr lang="en-US"/>
        </a:p>
      </dgm:t>
    </dgm:pt>
    <dgm:pt modelId="{0A844F5D-1254-4C3E-81F0-7E27C81740B8}">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De-escalation training </a:t>
          </a:r>
        </a:p>
      </dgm:t>
    </dgm:pt>
    <dgm:pt modelId="{24C500D9-9086-46B4-A396-E14FF50DDCA6}" type="parTrans" cxnId="{D908FD4F-102A-4186-A084-93CBA3251BD6}">
      <dgm:prSet/>
      <dgm:spPr/>
      <dgm:t>
        <a:bodyPr/>
        <a:lstStyle/>
        <a:p>
          <a:endParaRPr lang="en-US"/>
        </a:p>
      </dgm:t>
    </dgm:pt>
    <dgm:pt modelId="{3CF1BD25-2F10-4E29-8B1C-ADA2734BDA1B}" type="sibTrans" cxnId="{D908FD4F-102A-4186-A084-93CBA3251BD6}">
      <dgm:prSet/>
      <dgm:spPr/>
      <dgm:t>
        <a:bodyPr/>
        <a:lstStyle/>
        <a:p>
          <a:endParaRPr lang="en-US"/>
        </a:p>
      </dgm:t>
    </dgm:pt>
    <dgm:pt modelId="{BA7E85AC-8C78-40D0-B19C-3FDB1F751475}">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Educate about stress reactions, what to expect, how to feel safer</a:t>
          </a:r>
        </a:p>
      </dgm:t>
    </dgm:pt>
    <dgm:pt modelId="{8516163D-7264-4EC8-8A69-53E4AB29D9B4}" type="parTrans" cxnId="{97000DCD-1B86-4F05-A273-9EC26D64E2B4}">
      <dgm:prSet/>
      <dgm:spPr/>
      <dgm:t>
        <a:bodyPr/>
        <a:lstStyle/>
        <a:p>
          <a:endParaRPr lang="en-US"/>
        </a:p>
      </dgm:t>
    </dgm:pt>
    <dgm:pt modelId="{FDBDEE74-0EEE-4C40-A238-8CBD6C76CA08}" type="sibTrans" cxnId="{97000DCD-1B86-4F05-A273-9EC26D64E2B4}">
      <dgm:prSet/>
      <dgm:spPr/>
      <dgm:t>
        <a:bodyPr/>
        <a:lstStyle/>
        <a:p>
          <a:endParaRPr lang="en-US"/>
        </a:p>
      </dgm:t>
    </dgm:pt>
    <dgm:pt modelId="{B2BFFF9B-3D96-45D6-9BAF-6F59D5E0DC18}">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Shifting ways of thinking so culture values self-care </a:t>
          </a:r>
        </a:p>
      </dgm:t>
    </dgm:pt>
    <dgm:pt modelId="{146E701B-37F6-44C2-B79B-8B8EE00F441F}" type="parTrans" cxnId="{FA8106EF-3241-47BD-B03C-6C7F5CEBFC47}">
      <dgm:prSet/>
      <dgm:spPr/>
      <dgm:t>
        <a:bodyPr/>
        <a:lstStyle/>
        <a:p>
          <a:endParaRPr lang="en-US"/>
        </a:p>
      </dgm:t>
    </dgm:pt>
    <dgm:pt modelId="{885BE50B-913C-4D03-93E4-0363D7D7AB67}" type="sibTrans" cxnId="{FA8106EF-3241-47BD-B03C-6C7F5CEBFC47}">
      <dgm:prSet/>
      <dgm:spPr/>
      <dgm:t>
        <a:bodyPr/>
        <a:lstStyle/>
        <a:p>
          <a:endParaRPr lang="en-US"/>
        </a:p>
      </dgm:t>
    </dgm:pt>
    <dgm:pt modelId="{18535002-AEE6-41E2-954C-3822D761655D}">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Seeking or providing information</a:t>
          </a:r>
        </a:p>
      </dgm:t>
    </dgm:pt>
    <dgm:pt modelId="{22A7118A-D8B6-46A2-BCA4-68C57C7CC7F9}" type="parTrans" cxnId="{D82B677E-E873-4F22-A8CD-FBD50C8F9C91}">
      <dgm:prSet/>
      <dgm:spPr/>
      <dgm:t>
        <a:bodyPr/>
        <a:lstStyle/>
        <a:p>
          <a:endParaRPr lang="en-US"/>
        </a:p>
      </dgm:t>
    </dgm:pt>
    <dgm:pt modelId="{1FB68F43-22FC-4DAD-B892-36FE7BD915D5}" type="sibTrans" cxnId="{D82B677E-E873-4F22-A8CD-FBD50C8F9C91}">
      <dgm:prSet/>
      <dgm:spPr/>
      <dgm:t>
        <a:bodyPr/>
        <a:lstStyle/>
        <a:p>
          <a:endParaRPr lang="en-US"/>
        </a:p>
      </dgm:t>
    </dgm:pt>
    <dgm:pt modelId="{06D20E46-1333-4D35-95FC-2D37CFD9B9FC}">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Communicate concerns, request help, communicate with those who need to know</a:t>
          </a:r>
        </a:p>
      </dgm:t>
    </dgm:pt>
    <dgm:pt modelId="{EEA8294C-A9E5-41A7-8658-33020F3FB1A4}" type="parTrans" cxnId="{502ABEBD-D5FB-49A1-A7CC-867AAF29ECC1}">
      <dgm:prSet/>
      <dgm:spPr/>
      <dgm:t>
        <a:bodyPr/>
        <a:lstStyle/>
        <a:p>
          <a:endParaRPr lang="en-US"/>
        </a:p>
      </dgm:t>
    </dgm:pt>
    <dgm:pt modelId="{2F33F80D-F104-49D6-9D50-760D5A68E2EB}" type="sibTrans" cxnId="{502ABEBD-D5FB-49A1-A7CC-867AAF29ECC1}">
      <dgm:prSet/>
      <dgm:spPr/>
      <dgm:t>
        <a:bodyPr/>
        <a:lstStyle/>
        <a:p>
          <a:endParaRPr lang="en-US"/>
        </a:p>
      </dgm:t>
    </dgm:pt>
    <dgm:pt modelId="{759C0775-D6D2-4278-8762-6E38579C809E}">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Prioritize, Problem solve with group</a:t>
          </a:r>
        </a:p>
      </dgm:t>
    </dgm:pt>
    <dgm:pt modelId="{AAAAA707-3982-428E-B95B-6ACBA6C86FA2}" type="parTrans" cxnId="{70DA9012-F139-40D9-9104-FC07669E0756}">
      <dgm:prSet/>
      <dgm:spPr/>
      <dgm:t>
        <a:bodyPr/>
        <a:lstStyle/>
        <a:p>
          <a:endParaRPr lang="en-US"/>
        </a:p>
      </dgm:t>
    </dgm:pt>
    <dgm:pt modelId="{729F85E7-0254-4F24-9C7A-288BD44EA081}" type="sibTrans" cxnId="{70DA9012-F139-40D9-9104-FC07669E0756}">
      <dgm:prSet/>
      <dgm:spPr/>
      <dgm:t>
        <a:bodyPr/>
        <a:lstStyle/>
        <a:p>
          <a:endParaRPr lang="en-US"/>
        </a:p>
      </dgm:t>
    </dgm:pt>
    <dgm:pt modelId="{4807DB92-2E9C-43BF-B46B-98CB94918813}">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Set boundaries</a:t>
          </a:r>
        </a:p>
      </dgm:t>
    </dgm:pt>
    <dgm:pt modelId="{B448CF07-9F21-49DF-9473-271AB03B5A11}" type="parTrans" cxnId="{5890F5A1-1CFF-4388-9267-5DC1BF74379E}">
      <dgm:prSet/>
      <dgm:spPr/>
      <dgm:t>
        <a:bodyPr/>
        <a:lstStyle/>
        <a:p>
          <a:endParaRPr lang="en-US"/>
        </a:p>
      </dgm:t>
    </dgm:pt>
    <dgm:pt modelId="{0647AC3D-DA12-4554-81BC-6924C4BF1E34}" type="sibTrans" cxnId="{5890F5A1-1CFF-4388-9267-5DC1BF74379E}">
      <dgm:prSet/>
      <dgm:spPr/>
      <dgm:t>
        <a:bodyPr/>
        <a:lstStyle/>
        <a:p>
          <a:endParaRPr lang="en-US"/>
        </a:p>
      </dgm:t>
    </dgm:pt>
    <dgm:pt modelId="{4345B107-722F-4F19-94D5-D4896BC9BD01}">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Call on those people, places, or actions that feel safe to you</a:t>
          </a:r>
        </a:p>
      </dgm:t>
    </dgm:pt>
    <dgm:pt modelId="{ED236BEB-5632-4AEB-8C57-6DFD8B2D4A31}" type="parTrans" cxnId="{A67FD72E-1E94-4A61-BA08-13F112E6C0F2}">
      <dgm:prSet/>
      <dgm:spPr/>
      <dgm:t>
        <a:bodyPr/>
        <a:lstStyle/>
        <a:p>
          <a:endParaRPr lang="en-US"/>
        </a:p>
      </dgm:t>
    </dgm:pt>
    <dgm:pt modelId="{25CDBEC5-1EC2-4BBD-AEA5-1D5FFC53F864}" type="sibTrans" cxnId="{A67FD72E-1E94-4A61-BA08-13F112E6C0F2}">
      <dgm:prSet/>
      <dgm:spPr/>
      <dgm:t>
        <a:bodyPr/>
        <a:lstStyle/>
        <a:p>
          <a:endParaRPr lang="en-US"/>
        </a:p>
      </dgm:t>
    </dgm:pt>
    <dgm:pt modelId="{8C5640E4-B15C-4984-A014-31C92117B9C0}">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Distraction</a:t>
          </a:r>
        </a:p>
      </dgm:t>
    </dgm:pt>
    <dgm:pt modelId="{6E0B44CD-FE39-471D-9100-C3D81EEB1F1F}" type="parTrans" cxnId="{742E0A7C-85DE-4496-966C-7A72913763E9}">
      <dgm:prSet/>
      <dgm:spPr/>
      <dgm:t>
        <a:bodyPr/>
        <a:lstStyle/>
        <a:p>
          <a:endParaRPr lang="en-US"/>
        </a:p>
      </dgm:t>
    </dgm:pt>
    <dgm:pt modelId="{503EDED6-12A1-4A2C-9CF9-5D06B9435EF3}" type="sibTrans" cxnId="{742E0A7C-85DE-4496-966C-7A72913763E9}">
      <dgm:prSet/>
      <dgm:spPr/>
      <dgm:t>
        <a:bodyPr/>
        <a:lstStyle/>
        <a:p>
          <a:endParaRPr lang="en-US"/>
        </a:p>
      </dgm:t>
    </dgm:pt>
    <dgm:pt modelId="{FCF582C7-F13E-4369-9530-5143F2E6BA61}">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Educate about stress reactions, what to expect, how to feel safer</a:t>
          </a:r>
        </a:p>
      </dgm:t>
    </dgm:pt>
    <dgm:pt modelId="{C5B6AC7F-381C-4341-AAD2-A5874FCBA01C}" type="parTrans" cxnId="{4F730866-3DB8-4B2B-9101-BB3A38F2A4C9}">
      <dgm:prSet/>
      <dgm:spPr/>
      <dgm:t>
        <a:bodyPr/>
        <a:lstStyle/>
        <a:p>
          <a:endParaRPr lang="en-US"/>
        </a:p>
      </dgm:t>
    </dgm:pt>
    <dgm:pt modelId="{A29097B7-76AE-4F7A-8BF4-5C37DFEA5744}" type="sibTrans" cxnId="{4F730866-3DB8-4B2B-9101-BB3A38F2A4C9}">
      <dgm:prSet/>
      <dgm:spPr/>
      <dgm:t>
        <a:bodyPr/>
        <a:lstStyle/>
        <a:p>
          <a:endParaRPr lang="en-US"/>
        </a:p>
      </dgm:t>
    </dgm:pt>
    <dgm:pt modelId="{3761253D-7088-4D64-9A17-4D0FB84F995E}">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Brief staff about changes in practice/strategies/resources/events</a:t>
          </a:r>
        </a:p>
      </dgm:t>
    </dgm:pt>
    <dgm:pt modelId="{D26D1F42-1564-42FA-BF93-54558E466757}" type="parTrans" cxnId="{3CF614D3-35B4-4417-8A24-D68EED263A2C}">
      <dgm:prSet/>
      <dgm:spPr/>
      <dgm:t>
        <a:bodyPr/>
        <a:lstStyle/>
        <a:p>
          <a:endParaRPr lang="en-US"/>
        </a:p>
      </dgm:t>
    </dgm:pt>
    <dgm:pt modelId="{AF9D66FF-83CA-4F27-9EEB-8346F2D730F2}" type="sibTrans" cxnId="{3CF614D3-35B4-4417-8A24-D68EED263A2C}">
      <dgm:prSet/>
      <dgm:spPr/>
      <dgm:t>
        <a:bodyPr/>
        <a:lstStyle/>
        <a:p>
          <a:endParaRPr lang="en-US"/>
        </a:p>
      </dgm:t>
    </dgm:pt>
    <dgm:pt modelId="{3E86D05F-16E7-4C2F-9CE5-D91AA5F7084D}" type="pres">
      <dgm:prSet presAssocID="{006A68CC-068C-402A-971D-0BA933967F7E}" presName="linear" presStyleCnt="0">
        <dgm:presLayoutVars>
          <dgm:dir/>
          <dgm:animLvl val="lvl"/>
          <dgm:resizeHandles val="exact"/>
        </dgm:presLayoutVars>
      </dgm:prSet>
      <dgm:spPr/>
    </dgm:pt>
    <dgm:pt modelId="{43CF4EAA-68F4-4EDE-9C93-A6C4BF7D069C}" type="pres">
      <dgm:prSet presAssocID="{0B566622-FAB5-48BA-A77C-D197453A0FB4}" presName="parentLin" presStyleCnt="0"/>
      <dgm:spPr/>
    </dgm:pt>
    <dgm:pt modelId="{E410C74F-53C2-4C6D-9553-5E2506FC7C74}" type="pres">
      <dgm:prSet presAssocID="{0B566622-FAB5-48BA-A77C-D197453A0FB4}" presName="parentLeftMargin" presStyleLbl="node1" presStyleIdx="0" presStyleCnt="2"/>
      <dgm:spPr/>
    </dgm:pt>
    <dgm:pt modelId="{F5325153-A435-490C-9789-DFA96D6106A5}" type="pres">
      <dgm:prSet presAssocID="{0B566622-FAB5-48BA-A77C-D197453A0FB4}" presName="parentText" presStyleLbl="node1" presStyleIdx="0" presStyleCnt="2">
        <dgm:presLayoutVars>
          <dgm:chMax val="0"/>
          <dgm:bulletEnabled val="1"/>
        </dgm:presLayoutVars>
      </dgm:prSet>
      <dgm:spPr/>
    </dgm:pt>
    <dgm:pt modelId="{94685091-2B39-4126-AC0D-EA9FB9250EEA}" type="pres">
      <dgm:prSet presAssocID="{0B566622-FAB5-48BA-A77C-D197453A0FB4}" presName="negativeSpace" presStyleCnt="0"/>
      <dgm:spPr/>
    </dgm:pt>
    <dgm:pt modelId="{C6D5A7CD-EA16-4DE2-A557-2B652E68730D}" type="pres">
      <dgm:prSet presAssocID="{0B566622-FAB5-48BA-A77C-D197453A0FB4}" presName="childText" presStyleLbl="conFgAcc1" presStyleIdx="0" presStyleCnt="2">
        <dgm:presLayoutVars>
          <dgm:bulletEnabled val="1"/>
        </dgm:presLayoutVars>
      </dgm:prSet>
      <dgm:spPr/>
    </dgm:pt>
    <dgm:pt modelId="{59B0FA0C-8B9F-4DBC-8C96-3FFDA8719975}" type="pres">
      <dgm:prSet presAssocID="{DDC61275-3A31-4CF1-8F64-5EDE14FDB133}" presName="spaceBetweenRectangles" presStyleCnt="0"/>
      <dgm:spPr/>
    </dgm:pt>
    <dgm:pt modelId="{9C8C01A5-F9FC-406E-8486-F1031C84DBE6}" type="pres">
      <dgm:prSet presAssocID="{2148E375-B6A8-4AFF-BE82-72F834E6CE35}" presName="parentLin" presStyleCnt="0"/>
      <dgm:spPr/>
    </dgm:pt>
    <dgm:pt modelId="{78B94A50-066B-4AFB-BD22-26F104D2131D}" type="pres">
      <dgm:prSet presAssocID="{2148E375-B6A8-4AFF-BE82-72F834E6CE35}" presName="parentLeftMargin" presStyleLbl="node1" presStyleIdx="0" presStyleCnt="2"/>
      <dgm:spPr/>
    </dgm:pt>
    <dgm:pt modelId="{9C78B716-C8F5-48E9-853F-DE63F4DF435E}" type="pres">
      <dgm:prSet presAssocID="{2148E375-B6A8-4AFF-BE82-72F834E6CE35}" presName="parentText" presStyleLbl="node1" presStyleIdx="1" presStyleCnt="2">
        <dgm:presLayoutVars>
          <dgm:chMax val="0"/>
          <dgm:bulletEnabled val="1"/>
        </dgm:presLayoutVars>
      </dgm:prSet>
      <dgm:spPr/>
    </dgm:pt>
    <dgm:pt modelId="{C94CD5EC-407A-4A97-93B1-67D24EE8D77E}" type="pres">
      <dgm:prSet presAssocID="{2148E375-B6A8-4AFF-BE82-72F834E6CE35}" presName="negativeSpace" presStyleCnt="0"/>
      <dgm:spPr/>
    </dgm:pt>
    <dgm:pt modelId="{E51BA28A-4500-4CD7-BA8B-ED8D61348AE9}" type="pres">
      <dgm:prSet presAssocID="{2148E375-B6A8-4AFF-BE82-72F834E6CE35}" presName="childText" presStyleLbl="conFgAcc1" presStyleIdx="1" presStyleCnt="2" custLinFactNeighborX="-748">
        <dgm:presLayoutVars>
          <dgm:bulletEnabled val="1"/>
        </dgm:presLayoutVars>
      </dgm:prSet>
      <dgm:spPr/>
    </dgm:pt>
  </dgm:ptLst>
  <dgm:cxnLst>
    <dgm:cxn modelId="{70DA9012-F139-40D9-9104-FC07669E0756}" srcId="{2148E375-B6A8-4AFF-BE82-72F834E6CE35}" destId="{759C0775-D6D2-4278-8762-6E38579C809E}" srcOrd="3" destOrd="0" parTransId="{AAAAA707-3982-428E-B95B-6ACBA6C86FA2}" sibTransId="{729F85E7-0254-4F24-9C7A-288BD44EA081}"/>
    <dgm:cxn modelId="{123CDD16-DF5D-4E6D-B425-799E900BDF8A}" type="presOf" srcId="{0A844F5D-1254-4C3E-81F0-7E27C81740B8}" destId="{C6D5A7CD-EA16-4DE2-A557-2B652E68730D}" srcOrd="0" destOrd="3" presId="urn:microsoft.com/office/officeart/2005/8/layout/list1"/>
    <dgm:cxn modelId="{989EFD1C-6545-4C9C-B439-ABCE62594421}" type="presOf" srcId="{A8A1BEBE-E2EF-49C8-9892-4C8C44B01C28}" destId="{C6D5A7CD-EA16-4DE2-A557-2B652E68730D}" srcOrd="0" destOrd="0" presId="urn:microsoft.com/office/officeart/2005/8/layout/list1"/>
    <dgm:cxn modelId="{A67FD72E-1E94-4A61-BA08-13F112E6C0F2}" srcId="{2148E375-B6A8-4AFF-BE82-72F834E6CE35}" destId="{4345B107-722F-4F19-94D5-D4896BC9BD01}" srcOrd="5" destOrd="0" parTransId="{ED236BEB-5632-4AEB-8C57-6DFD8B2D4A31}" sibTransId="{25CDBEC5-1EC2-4BBD-AEA5-1D5FFC53F864}"/>
    <dgm:cxn modelId="{131DCC30-713C-41F7-9DE8-2368311A093E}" type="presOf" srcId="{0B566622-FAB5-48BA-A77C-D197453A0FB4}" destId="{F5325153-A435-490C-9789-DFA96D6106A5}" srcOrd="1" destOrd="0" presId="urn:microsoft.com/office/officeart/2005/8/layout/list1"/>
    <dgm:cxn modelId="{00666538-6A26-4C20-9B4A-9BEC50841ACA}" srcId="{006A68CC-068C-402A-971D-0BA933967F7E}" destId="{2148E375-B6A8-4AFF-BE82-72F834E6CE35}" srcOrd="1" destOrd="0" parTransId="{F13DB35C-576C-4A72-AEBE-D087EA2E0C44}" sibTransId="{DDD5C748-56CD-4FDD-BE5E-58DFD357C573}"/>
    <dgm:cxn modelId="{4F40A83D-2B76-42F3-A61A-6150CBFA7A5A}" type="presOf" srcId="{06D20E46-1333-4D35-95FC-2D37CFD9B9FC}" destId="{E51BA28A-4500-4CD7-BA8B-ED8D61348AE9}" srcOrd="0" destOrd="2" presId="urn:microsoft.com/office/officeart/2005/8/layout/list1"/>
    <dgm:cxn modelId="{C768793F-B0F0-4CBB-A28B-11F1ECDE16C7}" srcId="{0B566622-FAB5-48BA-A77C-D197453A0FB4}" destId="{CFFDFF25-7C8F-4CCC-B17A-870563916E7F}" srcOrd="2" destOrd="0" parTransId="{36A425C7-D62F-41CD-A10A-C00EC0431317}" sibTransId="{3AB5EEFC-52B5-4C1B-A524-AF64A9EAF871}"/>
    <dgm:cxn modelId="{11419B5C-9A96-49CD-8836-11D31D6120CC}" srcId="{006A68CC-068C-402A-971D-0BA933967F7E}" destId="{0B566622-FAB5-48BA-A77C-D197453A0FB4}" srcOrd="0" destOrd="0" parTransId="{FB962DED-295C-46B5-9A66-48700E09DDB2}" sibTransId="{DDC61275-3A31-4CF1-8F64-5EDE14FDB133}"/>
    <dgm:cxn modelId="{8A69E542-ED08-47E4-ABAF-FEB77ACA0E25}" type="presOf" srcId="{759C0775-D6D2-4278-8762-6E38579C809E}" destId="{E51BA28A-4500-4CD7-BA8B-ED8D61348AE9}" srcOrd="0" destOrd="3" presId="urn:microsoft.com/office/officeart/2005/8/layout/list1"/>
    <dgm:cxn modelId="{4F730866-3DB8-4B2B-9101-BB3A38F2A4C9}" srcId="{2148E375-B6A8-4AFF-BE82-72F834E6CE35}" destId="{FCF582C7-F13E-4369-9530-5143F2E6BA61}" srcOrd="7" destOrd="0" parTransId="{C5B6AC7F-381C-4341-AAD2-A5874FCBA01C}" sibTransId="{A29097B7-76AE-4F7A-8BF4-5C37DFEA5744}"/>
    <dgm:cxn modelId="{B7689549-EC5D-4C54-96D1-EBCB58D26FB8}" type="presOf" srcId="{8C5640E4-B15C-4984-A014-31C92117B9C0}" destId="{E51BA28A-4500-4CD7-BA8B-ED8D61348AE9}" srcOrd="0" destOrd="6" presId="urn:microsoft.com/office/officeart/2005/8/layout/list1"/>
    <dgm:cxn modelId="{E4A92A4C-CDE7-4DC8-84CC-A0697BEDFE5C}" type="presOf" srcId="{3761253D-7088-4D64-9A17-4D0FB84F995E}" destId="{E51BA28A-4500-4CD7-BA8B-ED8D61348AE9}" srcOrd="0" destOrd="8" presId="urn:microsoft.com/office/officeart/2005/8/layout/list1"/>
    <dgm:cxn modelId="{784B0C6F-AE92-4C7C-83D9-2B97EF15D603}" type="presOf" srcId="{2148E375-B6A8-4AFF-BE82-72F834E6CE35}" destId="{78B94A50-066B-4AFB-BD22-26F104D2131D}" srcOrd="0" destOrd="0" presId="urn:microsoft.com/office/officeart/2005/8/layout/list1"/>
    <dgm:cxn modelId="{D908FD4F-102A-4186-A084-93CBA3251BD6}" srcId="{0B566622-FAB5-48BA-A77C-D197453A0FB4}" destId="{0A844F5D-1254-4C3E-81F0-7E27C81740B8}" srcOrd="3" destOrd="0" parTransId="{24C500D9-9086-46B4-A396-E14FF50DDCA6}" sibTransId="{3CF1BD25-2F10-4E29-8B1C-ADA2734BDA1B}"/>
    <dgm:cxn modelId="{4A123872-4692-4EA5-AAF1-9E573631EBBD}" type="presOf" srcId="{4807DB92-2E9C-43BF-B46B-98CB94918813}" destId="{E51BA28A-4500-4CD7-BA8B-ED8D61348AE9}" srcOrd="0" destOrd="4" presId="urn:microsoft.com/office/officeart/2005/8/layout/list1"/>
    <dgm:cxn modelId="{307C8B58-132C-4C7C-B096-CEFBD6388029}" type="presOf" srcId="{FCF582C7-F13E-4369-9530-5143F2E6BA61}" destId="{E51BA28A-4500-4CD7-BA8B-ED8D61348AE9}" srcOrd="0" destOrd="7" presId="urn:microsoft.com/office/officeart/2005/8/layout/list1"/>
    <dgm:cxn modelId="{742E0A7C-85DE-4496-966C-7A72913763E9}" srcId="{2148E375-B6A8-4AFF-BE82-72F834E6CE35}" destId="{8C5640E4-B15C-4984-A014-31C92117B9C0}" srcOrd="6" destOrd="0" parTransId="{6E0B44CD-FE39-471D-9100-C3D81EEB1F1F}" sibTransId="{503EDED6-12A1-4A2C-9CF9-5D06B9435EF3}"/>
    <dgm:cxn modelId="{D82B677E-E873-4F22-A8CD-FBD50C8F9C91}" srcId="{2148E375-B6A8-4AFF-BE82-72F834E6CE35}" destId="{18535002-AEE6-41E2-954C-3822D761655D}" srcOrd="1" destOrd="0" parTransId="{22A7118A-D8B6-46A2-BCA4-68C57C7CC7F9}" sibTransId="{1FB68F43-22FC-4DAD-B892-36FE7BD915D5}"/>
    <dgm:cxn modelId="{1CF23E89-1716-491E-A05B-197559654295}" type="presOf" srcId="{006A68CC-068C-402A-971D-0BA933967F7E}" destId="{3E86D05F-16E7-4C2F-9CE5-D91AA5F7084D}" srcOrd="0" destOrd="0" presId="urn:microsoft.com/office/officeart/2005/8/layout/list1"/>
    <dgm:cxn modelId="{67609793-C1FF-4415-A982-CA2689B7F00A}" type="presOf" srcId="{18535002-AEE6-41E2-954C-3822D761655D}" destId="{E51BA28A-4500-4CD7-BA8B-ED8D61348AE9}" srcOrd="0" destOrd="1" presId="urn:microsoft.com/office/officeart/2005/8/layout/list1"/>
    <dgm:cxn modelId="{FD204F9A-A6A8-4619-9084-A422A5B949BD}" type="presOf" srcId="{BA7E85AC-8C78-40D0-B19C-3FDB1F751475}" destId="{C6D5A7CD-EA16-4DE2-A557-2B652E68730D}" srcOrd="0" destOrd="4" presId="urn:microsoft.com/office/officeart/2005/8/layout/list1"/>
    <dgm:cxn modelId="{5890F5A1-1CFF-4388-9267-5DC1BF74379E}" srcId="{2148E375-B6A8-4AFF-BE82-72F834E6CE35}" destId="{4807DB92-2E9C-43BF-B46B-98CB94918813}" srcOrd="4" destOrd="0" parTransId="{B448CF07-9F21-49DF-9473-271AB03B5A11}" sibTransId="{0647AC3D-DA12-4554-81BC-6924C4BF1E34}"/>
    <dgm:cxn modelId="{48B68CA2-D10A-4B10-880F-82C395079A0C}" type="presOf" srcId="{84317108-7E99-4F67-B684-5D1AB73E7B98}" destId="{C6D5A7CD-EA16-4DE2-A557-2B652E68730D}" srcOrd="0" destOrd="1" presId="urn:microsoft.com/office/officeart/2005/8/layout/list1"/>
    <dgm:cxn modelId="{8FDF11A6-FF34-498E-A677-796241677A14}" srcId="{2148E375-B6A8-4AFF-BE82-72F834E6CE35}" destId="{03FED0F4-9A35-42E0-978B-9F721F6AD3F6}" srcOrd="0" destOrd="0" parTransId="{023B6650-A124-4A51-AF6E-3E6DDB89DF20}" sibTransId="{E4F95317-8700-4CAA-AD44-3A2D00A6450B}"/>
    <dgm:cxn modelId="{1EE934B9-D576-4384-B744-CBC3810E1355}" type="presOf" srcId="{B2BFFF9B-3D96-45D6-9BAF-6F59D5E0DC18}" destId="{C6D5A7CD-EA16-4DE2-A557-2B652E68730D}" srcOrd="0" destOrd="5" presId="urn:microsoft.com/office/officeart/2005/8/layout/list1"/>
    <dgm:cxn modelId="{8A5B0CBD-FEA8-48C4-A881-DBA7C0B9E01F}" srcId="{0B566622-FAB5-48BA-A77C-D197453A0FB4}" destId="{84317108-7E99-4F67-B684-5D1AB73E7B98}" srcOrd="1" destOrd="0" parTransId="{E97D6BB0-2E8B-42EC-9BC3-692159C93C6C}" sibTransId="{9199223D-A821-4682-96D6-F2CC672FF860}"/>
    <dgm:cxn modelId="{502ABEBD-D5FB-49A1-A7CC-867AAF29ECC1}" srcId="{2148E375-B6A8-4AFF-BE82-72F834E6CE35}" destId="{06D20E46-1333-4D35-95FC-2D37CFD9B9FC}" srcOrd="2" destOrd="0" parTransId="{EEA8294C-A9E5-41A7-8658-33020F3FB1A4}" sibTransId="{2F33F80D-F104-49D6-9D50-760D5A68E2EB}"/>
    <dgm:cxn modelId="{156B50CB-F5E8-4318-87BE-CC25A1BDAF54}" type="presOf" srcId="{0B566622-FAB5-48BA-A77C-D197453A0FB4}" destId="{E410C74F-53C2-4C6D-9553-5E2506FC7C74}" srcOrd="0" destOrd="0" presId="urn:microsoft.com/office/officeart/2005/8/layout/list1"/>
    <dgm:cxn modelId="{97000DCD-1B86-4F05-A273-9EC26D64E2B4}" srcId="{0B566622-FAB5-48BA-A77C-D197453A0FB4}" destId="{BA7E85AC-8C78-40D0-B19C-3FDB1F751475}" srcOrd="4" destOrd="0" parTransId="{8516163D-7264-4EC8-8A69-53E4AB29D9B4}" sibTransId="{FDBDEE74-0EEE-4C40-A238-8CBD6C76CA08}"/>
    <dgm:cxn modelId="{91BC19CD-27E3-46A0-BBBE-4F5CF75C53C5}" type="presOf" srcId="{2148E375-B6A8-4AFF-BE82-72F834E6CE35}" destId="{9C78B716-C8F5-48E9-853F-DE63F4DF435E}" srcOrd="1" destOrd="0" presId="urn:microsoft.com/office/officeart/2005/8/layout/list1"/>
    <dgm:cxn modelId="{3CF614D3-35B4-4417-8A24-D68EED263A2C}" srcId="{2148E375-B6A8-4AFF-BE82-72F834E6CE35}" destId="{3761253D-7088-4D64-9A17-4D0FB84F995E}" srcOrd="8" destOrd="0" parTransId="{D26D1F42-1564-42FA-BF93-54558E466757}" sibTransId="{AF9D66FF-83CA-4F27-9EEB-8346F2D730F2}"/>
    <dgm:cxn modelId="{0C5D05D4-640E-46B9-B09D-22DB469241EB}" type="presOf" srcId="{4345B107-722F-4F19-94D5-D4896BC9BD01}" destId="{E51BA28A-4500-4CD7-BA8B-ED8D61348AE9}" srcOrd="0" destOrd="5" presId="urn:microsoft.com/office/officeart/2005/8/layout/list1"/>
    <dgm:cxn modelId="{641ACDDD-BE82-4C4F-9312-BF2D68959AAC}" type="presOf" srcId="{03FED0F4-9A35-42E0-978B-9F721F6AD3F6}" destId="{E51BA28A-4500-4CD7-BA8B-ED8D61348AE9}" srcOrd="0" destOrd="0" presId="urn:microsoft.com/office/officeart/2005/8/layout/list1"/>
    <dgm:cxn modelId="{FA8106EF-3241-47BD-B03C-6C7F5CEBFC47}" srcId="{0B566622-FAB5-48BA-A77C-D197453A0FB4}" destId="{B2BFFF9B-3D96-45D6-9BAF-6F59D5E0DC18}" srcOrd="5" destOrd="0" parTransId="{146E701B-37F6-44C2-B79B-8B8EE00F441F}" sibTransId="{885BE50B-913C-4D03-93E4-0363D7D7AB67}"/>
    <dgm:cxn modelId="{8DFB6EF8-4665-4756-A50C-21983DA47454}" type="presOf" srcId="{CFFDFF25-7C8F-4CCC-B17A-870563916E7F}" destId="{C6D5A7CD-EA16-4DE2-A557-2B652E68730D}" srcOrd="0" destOrd="2" presId="urn:microsoft.com/office/officeart/2005/8/layout/list1"/>
    <dgm:cxn modelId="{820F60FE-2798-4784-9866-7E043EB8F26F}" srcId="{0B566622-FAB5-48BA-A77C-D197453A0FB4}" destId="{A8A1BEBE-E2EF-49C8-9892-4C8C44B01C28}" srcOrd="0" destOrd="0" parTransId="{6665CC04-A4CD-4EF8-8815-C7C91567D12C}" sibTransId="{2AB0CB96-E172-4843-8AFE-D34CEA634B74}"/>
    <dgm:cxn modelId="{42CA470C-146A-4733-AF81-712C878D2BB6}" type="presParOf" srcId="{3E86D05F-16E7-4C2F-9CE5-D91AA5F7084D}" destId="{43CF4EAA-68F4-4EDE-9C93-A6C4BF7D069C}" srcOrd="0" destOrd="0" presId="urn:microsoft.com/office/officeart/2005/8/layout/list1"/>
    <dgm:cxn modelId="{F2E2424B-54F0-48C6-95CC-D14586E83FCC}" type="presParOf" srcId="{43CF4EAA-68F4-4EDE-9C93-A6C4BF7D069C}" destId="{E410C74F-53C2-4C6D-9553-5E2506FC7C74}" srcOrd="0" destOrd="0" presId="urn:microsoft.com/office/officeart/2005/8/layout/list1"/>
    <dgm:cxn modelId="{95903593-8C8E-43A7-804A-1BEC1C19AEC2}" type="presParOf" srcId="{43CF4EAA-68F4-4EDE-9C93-A6C4BF7D069C}" destId="{F5325153-A435-490C-9789-DFA96D6106A5}" srcOrd="1" destOrd="0" presId="urn:microsoft.com/office/officeart/2005/8/layout/list1"/>
    <dgm:cxn modelId="{CA4D3FAA-FCA9-4516-B2CA-CF3468162C1C}" type="presParOf" srcId="{3E86D05F-16E7-4C2F-9CE5-D91AA5F7084D}" destId="{94685091-2B39-4126-AC0D-EA9FB9250EEA}" srcOrd="1" destOrd="0" presId="urn:microsoft.com/office/officeart/2005/8/layout/list1"/>
    <dgm:cxn modelId="{B1A3DD49-7CB5-45BD-93D3-DF562ED18E0A}" type="presParOf" srcId="{3E86D05F-16E7-4C2F-9CE5-D91AA5F7084D}" destId="{C6D5A7CD-EA16-4DE2-A557-2B652E68730D}" srcOrd="2" destOrd="0" presId="urn:microsoft.com/office/officeart/2005/8/layout/list1"/>
    <dgm:cxn modelId="{25FA2F54-E630-4936-87D6-3F2581AF5778}" type="presParOf" srcId="{3E86D05F-16E7-4C2F-9CE5-D91AA5F7084D}" destId="{59B0FA0C-8B9F-4DBC-8C96-3FFDA8719975}" srcOrd="3" destOrd="0" presId="urn:microsoft.com/office/officeart/2005/8/layout/list1"/>
    <dgm:cxn modelId="{820FF359-75A4-4AE5-A15D-B20272D069D1}" type="presParOf" srcId="{3E86D05F-16E7-4C2F-9CE5-D91AA5F7084D}" destId="{9C8C01A5-F9FC-406E-8486-F1031C84DBE6}" srcOrd="4" destOrd="0" presId="urn:microsoft.com/office/officeart/2005/8/layout/list1"/>
    <dgm:cxn modelId="{B2849685-3E88-4CBD-87FF-B08CA23FD275}" type="presParOf" srcId="{9C8C01A5-F9FC-406E-8486-F1031C84DBE6}" destId="{78B94A50-066B-4AFB-BD22-26F104D2131D}" srcOrd="0" destOrd="0" presId="urn:microsoft.com/office/officeart/2005/8/layout/list1"/>
    <dgm:cxn modelId="{11E2BA74-2948-413F-B15F-AFF79F07930C}" type="presParOf" srcId="{9C8C01A5-F9FC-406E-8486-F1031C84DBE6}" destId="{9C78B716-C8F5-48E9-853F-DE63F4DF435E}" srcOrd="1" destOrd="0" presId="urn:microsoft.com/office/officeart/2005/8/layout/list1"/>
    <dgm:cxn modelId="{FFA096F7-7991-4D19-B3E9-178C341CB89D}" type="presParOf" srcId="{3E86D05F-16E7-4C2F-9CE5-D91AA5F7084D}" destId="{C94CD5EC-407A-4A97-93B1-67D24EE8D77E}" srcOrd="5" destOrd="0" presId="urn:microsoft.com/office/officeart/2005/8/layout/list1"/>
    <dgm:cxn modelId="{1B149A7E-A7C5-44B6-B767-A86332CEFFBD}" type="presParOf" srcId="{3E86D05F-16E7-4C2F-9CE5-D91AA5F7084D}" destId="{E51BA28A-4500-4CD7-BA8B-ED8D61348AE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27C7479-93BF-4CBD-8E43-64D111378F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12366A8-B23D-44DF-B443-D63E0A966E66}">
      <dgm:prSet phldrT="[Text]" custT="1"/>
      <dgm:spPr>
        <a:solidFill>
          <a:srgbClr val="EE853E"/>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COVER: Stress Moving into an Urgent Zone</a:t>
          </a:r>
          <a:endParaRPr lang="en-US" sz="2000" b="1" dirty="0">
            <a:solidFill>
              <a:schemeClr val="tx1"/>
            </a:solidFill>
            <a:latin typeface="Arial" panose="020B0604020202020204" pitchFamily="34" charset="0"/>
            <a:cs typeface="Arial" panose="020B0604020202020204" pitchFamily="34" charset="0"/>
          </a:endParaRPr>
        </a:p>
      </dgm:t>
    </dgm:pt>
    <dgm:pt modelId="{E0811125-65EE-456E-95AF-9ECB4C8E783B}" type="parTrans" cxnId="{440E9607-83C1-4398-A538-A4A18FF1DF76}">
      <dgm:prSet/>
      <dgm:spPr/>
      <dgm:t>
        <a:bodyPr/>
        <a:lstStyle/>
        <a:p>
          <a:endParaRPr lang="en-US"/>
        </a:p>
      </dgm:t>
    </dgm:pt>
    <dgm:pt modelId="{6AF79451-1647-4D2B-96F0-EA8E2E8BBCA4}" type="sibTrans" cxnId="{440E9607-83C1-4398-A538-A4A18FF1DF76}">
      <dgm:prSet/>
      <dgm:spPr/>
      <dgm:t>
        <a:bodyPr/>
        <a:lstStyle/>
        <a:p>
          <a:endParaRPr lang="en-US"/>
        </a:p>
      </dgm:t>
    </dgm:pt>
    <dgm:pt modelId="{5485316C-148C-4E5A-B07A-2E6831D20A69}">
      <dgm:prSet phldrT="[Text]" custT="1"/>
      <dgm:spPr>
        <a:solidFill>
          <a:srgbClr val="FF0000"/>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COVER: In Danger Zone—Take Immediate Action </a:t>
          </a:r>
          <a:endParaRPr lang="en-US" sz="2000" b="1" dirty="0">
            <a:solidFill>
              <a:schemeClr val="tx1"/>
            </a:solidFill>
            <a:latin typeface="Arial" panose="020B0604020202020204" pitchFamily="34" charset="0"/>
            <a:cs typeface="Arial" panose="020B0604020202020204" pitchFamily="34" charset="0"/>
          </a:endParaRPr>
        </a:p>
      </dgm:t>
    </dgm:pt>
    <dgm:pt modelId="{45EE953E-C5D5-4ED2-ACAD-F3750C771760}" type="parTrans" cxnId="{2E1E6432-3E75-40A1-8CB1-29D7394CE1D3}">
      <dgm:prSet/>
      <dgm:spPr/>
      <dgm:t>
        <a:bodyPr/>
        <a:lstStyle/>
        <a:p>
          <a:endParaRPr lang="en-US"/>
        </a:p>
      </dgm:t>
    </dgm:pt>
    <dgm:pt modelId="{41204499-CA88-4ECC-AA4B-170A25FDC5DD}" type="sibTrans" cxnId="{2E1E6432-3E75-40A1-8CB1-29D7394CE1D3}">
      <dgm:prSet/>
      <dgm:spPr/>
      <dgm:t>
        <a:bodyPr/>
        <a:lstStyle/>
        <a:p>
          <a:endParaRPr lang="en-US"/>
        </a:p>
      </dgm:t>
    </dgm:pt>
    <dgm:pt modelId="{70EEC57B-B39B-485F-9948-B1C7BC28AB2D}">
      <dgm:prSet/>
      <dgm:spPr>
        <a:ln>
          <a:solidFill>
            <a:schemeClr val="tx1"/>
          </a:solidFill>
        </a:ln>
      </dgm:spPr>
      <dgm:t>
        <a:bodyPr/>
        <a:lstStyle/>
        <a:p>
          <a:pPr>
            <a:buFont typeface="Wingdings" panose="05000000000000000000" pitchFamily="2" charset="2"/>
            <a:buChar char="§"/>
          </a:pPr>
          <a:r>
            <a:rPr lang="en-US" dirty="0"/>
            <a:t>Activating safety alert</a:t>
          </a:r>
          <a:endParaRPr lang="en-US" dirty="0">
            <a:latin typeface="Arial" panose="020B0604020202020204" pitchFamily="34" charset="0"/>
            <a:cs typeface="Arial" panose="020B0604020202020204" pitchFamily="34" charset="0"/>
          </a:endParaRPr>
        </a:p>
      </dgm:t>
    </dgm:pt>
    <dgm:pt modelId="{35783494-9BBB-4724-8571-420BCB2C4315}" type="parTrans" cxnId="{D1346A77-60FF-439E-A249-84CCDD5B2FED}">
      <dgm:prSet/>
      <dgm:spPr/>
      <dgm:t>
        <a:bodyPr/>
        <a:lstStyle/>
        <a:p>
          <a:endParaRPr lang="en-US"/>
        </a:p>
      </dgm:t>
    </dgm:pt>
    <dgm:pt modelId="{80B24708-472C-4C9A-B0CB-0C3A3F42B533}" type="sibTrans" cxnId="{D1346A77-60FF-439E-A249-84CCDD5B2FED}">
      <dgm:prSet/>
      <dgm:spPr/>
      <dgm:t>
        <a:bodyPr/>
        <a:lstStyle/>
        <a:p>
          <a:endParaRPr lang="en-US"/>
        </a:p>
      </dgm:t>
    </dgm:pt>
    <dgm:pt modelId="{3FA3B656-1AFF-4B57-8C0D-C772BD3C9227}">
      <dgm:prSet custT="1"/>
      <dgm:spPr>
        <a:ln>
          <a:solidFill>
            <a:schemeClr val="tx1"/>
          </a:solidFill>
        </a:ln>
      </dgm:spPr>
      <dgm:t>
        <a:bodyPr/>
        <a:lstStyle/>
        <a:p>
          <a:pPr>
            <a:buFont typeface="Wingdings" panose="05000000000000000000" pitchFamily="2" charset="2"/>
            <a:buNone/>
          </a:pPr>
          <a:endParaRPr lang="en-US" sz="1000" dirty="0">
            <a:latin typeface="Arial" panose="020B0604020202020204" pitchFamily="34" charset="0"/>
            <a:cs typeface="Arial" panose="020B0604020202020204" pitchFamily="34" charset="0"/>
          </a:endParaRPr>
        </a:p>
      </dgm:t>
    </dgm:pt>
    <dgm:pt modelId="{9660E88E-AE48-45A5-9BC5-2D1CBA5204DD}" type="parTrans" cxnId="{295699EF-0A34-45D5-A808-0D4EFEA761C8}">
      <dgm:prSet/>
      <dgm:spPr/>
      <dgm:t>
        <a:bodyPr/>
        <a:lstStyle/>
        <a:p>
          <a:endParaRPr lang="en-US"/>
        </a:p>
      </dgm:t>
    </dgm:pt>
    <dgm:pt modelId="{A57D6726-D722-4394-A9C5-71F2D7E87D29}" type="sibTrans" cxnId="{295699EF-0A34-45D5-A808-0D4EFEA761C8}">
      <dgm:prSet/>
      <dgm:spPr/>
      <dgm:t>
        <a:bodyPr/>
        <a:lstStyle/>
        <a:p>
          <a:endParaRPr lang="en-US"/>
        </a:p>
      </dgm:t>
    </dgm:pt>
    <dgm:pt modelId="{7B6A69C5-6597-4F23-8B3B-0F41C0FBC569}">
      <dgm:prSet/>
      <dgm:spPr/>
      <dgm:t>
        <a:bodyPr/>
        <a:lstStyle/>
        <a:p>
          <a:pPr>
            <a:buFont typeface="Wingdings" panose="05000000000000000000" pitchFamily="2" charset="2"/>
            <a:buChar char="§"/>
          </a:pPr>
          <a:r>
            <a:rPr lang="en-US" sz="2100" dirty="0">
              <a:latin typeface="+mn-lt"/>
            </a:rPr>
            <a:t>Urgent intervention</a:t>
          </a:r>
        </a:p>
      </dgm:t>
    </dgm:pt>
    <dgm:pt modelId="{989B1B39-DDCE-4EB3-98FB-43C517B974C8}" type="parTrans" cxnId="{B9C381AB-A99B-4942-A8D8-0E090D417516}">
      <dgm:prSet/>
      <dgm:spPr/>
      <dgm:t>
        <a:bodyPr/>
        <a:lstStyle/>
        <a:p>
          <a:endParaRPr lang="en-US"/>
        </a:p>
      </dgm:t>
    </dgm:pt>
    <dgm:pt modelId="{04D96258-F48A-49CB-AC6D-3A9CE45A8C55}" type="sibTrans" cxnId="{B9C381AB-A99B-4942-A8D8-0E090D417516}">
      <dgm:prSet/>
      <dgm:spPr/>
      <dgm:t>
        <a:bodyPr/>
        <a:lstStyle/>
        <a:p>
          <a:endParaRPr lang="en-US"/>
        </a:p>
      </dgm:t>
    </dgm:pt>
    <dgm:pt modelId="{A615387A-1F3C-4D00-9DDE-716C5D87048A}">
      <dgm:prSet/>
      <dgm:spPr/>
      <dgm:t>
        <a:bodyPr/>
        <a:lstStyle/>
        <a:p>
          <a:pPr>
            <a:buFont typeface="Wingdings" panose="05000000000000000000" pitchFamily="2" charset="2"/>
            <a:buChar char="§"/>
          </a:pPr>
          <a:r>
            <a:rPr lang="en-US" sz="2100" dirty="0">
              <a:latin typeface="+mn-lt"/>
            </a:rPr>
            <a:t>Shelter in place</a:t>
          </a:r>
        </a:p>
      </dgm:t>
    </dgm:pt>
    <dgm:pt modelId="{4D59667E-1E14-4E8F-AD7D-14B4ABBE9546}" type="parTrans" cxnId="{64BA876E-8F22-4803-A960-49AEFC9D1691}">
      <dgm:prSet/>
      <dgm:spPr/>
      <dgm:t>
        <a:bodyPr/>
        <a:lstStyle/>
        <a:p>
          <a:endParaRPr lang="en-US"/>
        </a:p>
      </dgm:t>
    </dgm:pt>
    <dgm:pt modelId="{7723DB95-8E58-4532-BBC7-6714629062EA}" type="sibTrans" cxnId="{64BA876E-8F22-4803-A960-49AEFC9D1691}">
      <dgm:prSet/>
      <dgm:spPr/>
      <dgm:t>
        <a:bodyPr/>
        <a:lstStyle/>
        <a:p>
          <a:endParaRPr lang="en-US"/>
        </a:p>
      </dgm:t>
    </dgm:pt>
    <dgm:pt modelId="{450E849C-25D0-4264-B3DB-D7E332FBBA3A}">
      <dgm:prSet/>
      <dgm:spPr/>
      <dgm:t>
        <a:bodyPr/>
        <a:lstStyle/>
        <a:p>
          <a:pPr>
            <a:buFont typeface="Wingdings" panose="05000000000000000000" pitchFamily="2" charset="2"/>
            <a:buChar char="§"/>
          </a:pPr>
          <a:r>
            <a:rPr lang="en-US" sz="2100" dirty="0">
              <a:latin typeface="+mn-lt"/>
            </a:rPr>
            <a:t>Escalation to leadership and use of outside resources</a:t>
          </a:r>
        </a:p>
      </dgm:t>
    </dgm:pt>
    <dgm:pt modelId="{42B8DAEC-B911-4E5E-891F-FADF68D3493F}" type="parTrans" cxnId="{912806C8-BC92-4247-B1A0-1BDC68049FDF}">
      <dgm:prSet/>
      <dgm:spPr/>
      <dgm:t>
        <a:bodyPr/>
        <a:lstStyle/>
        <a:p>
          <a:endParaRPr lang="en-US"/>
        </a:p>
      </dgm:t>
    </dgm:pt>
    <dgm:pt modelId="{FBECCEF4-76AB-4EF2-8564-2EAB8791520B}" type="sibTrans" cxnId="{912806C8-BC92-4247-B1A0-1BDC68049FDF}">
      <dgm:prSet/>
      <dgm:spPr/>
      <dgm:t>
        <a:bodyPr/>
        <a:lstStyle/>
        <a:p>
          <a:endParaRPr lang="en-US"/>
        </a:p>
      </dgm:t>
    </dgm:pt>
    <dgm:pt modelId="{80214393-B5B2-4906-9E17-4641AAF769E4}">
      <dgm:prSet/>
      <dgm:spPr/>
      <dgm:t>
        <a:bodyPr/>
        <a:lstStyle/>
        <a:p>
          <a:pPr>
            <a:buFont typeface="Wingdings" panose="05000000000000000000" pitchFamily="2" charset="2"/>
            <a:buChar char="§"/>
          </a:pPr>
          <a:r>
            <a:rPr lang="en-US" dirty="0"/>
            <a:t>Reduce anything that makes the person feel unsafe</a:t>
          </a:r>
        </a:p>
      </dgm:t>
    </dgm:pt>
    <dgm:pt modelId="{A41242F2-5050-40E7-BC93-309EB23D4F5E}" type="parTrans" cxnId="{558B1450-22F6-4E66-B61A-4ACDBFF9F20A}">
      <dgm:prSet/>
      <dgm:spPr/>
      <dgm:t>
        <a:bodyPr/>
        <a:lstStyle/>
        <a:p>
          <a:endParaRPr lang="en-US"/>
        </a:p>
      </dgm:t>
    </dgm:pt>
    <dgm:pt modelId="{A0903506-28AD-4BD1-8247-70D52194CCD6}" type="sibTrans" cxnId="{558B1450-22F6-4E66-B61A-4ACDBFF9F20A}">
      <dgm:prSet/>
      <dgm:spPr/>
      <dgm:t>
        <a:bodyPr/>
        <a:lstStyle/>
        <a:p>
          <a:endParaRPr lang="en-US"/>
        </a:p>
      </dgm:t>
    </dgm:pt>
    <dgm:pt modelId="{F66D46FB-2A11-4762-A7DD-12412298C5D7}">
      <dgm:prSet/>
      <dgm:spPr/>
      <dgm:t>
        <a:bodyPr/>
        <a:lstStyle/>
        <a:p>
          <a:pPr>
            <a:buFont typeface="Wingdings" panose="05000000000000000000" pitchFamily="2" charset="2"/>
            <a:buChar char="§"/>
          </a:pPr>
          <a:r>
            <a:rPr lang="en-US" dirty="0"/>
            <a:t>Remind them that they are safe here and now</a:t>
          </a:r>
        </a:p>
      </dgm:t>
    </dgm:pt>
    <dgm:pt modelId="{E4FCD641-208E-4E9D-8A36-6BF5DD0AE137}" type="parTrans" cxnId="{81C54FDF-38D2-469E-8342-6176FC582363}">
      <dgm:prSet/>
      <dgm:spPr/>
      <dgm:t>
        <a:bodyPr/>
        <a:lstStyle/>
        <a:p>
          <a:endParaRPr lang="en-US"/>
        </a:p>
      </dgm:t>
    </dgm:pt>
    <dgm:pt modelId="{A033C858-DCEF-4A79-A4A1-B802350604F4}" type="sibTrans" cxnId="{81C54FDF-38D2-469E-8342-6176FC582363}">
      <dgm:prSet/>
      <dgm:spPr/>
      <dgm:t>
        <a:bodyPr/>
        <a:lstStyle/>
        <a:p>
          <a:endParaRPr lang="en-US"/>
        </a:p>
      </dgm:t>
    </dgm:pt>
    <dgm:pt modelId="{2F75B89B-B21C-42DB-A877-F3026DD5E015}">
      <dgm:prSet/>
      <dgm:spPr/>
      <dgm:t>
        <a:bodyPr/>
        <a:lstStyle/>
        <a:p>
          <a:pPr>
            <a:buFont typeface="Wingdings" panose="05000000000000000000" pitchFamily="2" charset="2"/>
            <a:buChar char="§"/>
          </a:pPr>
          <a:r>
            <a:rPr lang="en-US" dirty="0"/>
            <a:t>Provide an authoritative, accurate voice to limit perceived threat</a:t>
          </a:r>
        </a:p>
      </dgm:t>
    </dgm:pt>
    <dgm:pt modelId="{54C608B0-A495-49B6-BEDB-EFB7491C98DE}" type="parTrans" cxnId="{E51020B2-79ED-4251-84AE-E035CC14F6D6}">
      <dgm:prSet/>
      <dgm:spPr/>
      <dgm:t>
        <a:bodyPr/>
        <a:lstStyle/>
        <a:p>
          <a:endParaRPr lang="en-US"/>
        </a:p>
      </dgm:t>
    </dgm:pt>
    <dgm:pt modelId="{BA66076F-C85D-4EEA-878E-E757587E0B16}" type="sibTrans" cxnId="{E51020B2-79ED-4251-84AE-E035CC14F6D6}">
      <dgm:prSet/>
      <dgm:spPr/>
      <dgm:t>
        <a:bodyPr/>
        <a:lstStyle/>
        <a:p>
          <a:endParaRPr lang="en-US"/>
        </a:p>
      </dgm:t>
    </dgm:pt>
    <dgm:pt modelId="{64A887A2-DEF8-4A12-AFA0-E84B46F2FD2D}">
      <dgm:prSet/>
      <dgm:spPr/>
      <dgm:t>
        <a:bodyPr/>
        <a:lstStyle/>
        <a:p>
          <a:pPr>
            <a:buFont typeface="Wingdings" panose="05000000000000000000" pitchFamily="2" charset="2"/>
            <a:buChar char="§"/>
          </a:pPr>
          <a:r>
            <a:rPr lang="en-US" dirty="0"/>
            <a:t>Brief staff about changes in practice/strategies/resources/events</a:t>
          </a:r>
        </a:p>
      </dgm:t>
    </dgm:pt>
    <dgm:pt modelId="{D250BF0F-8C69-4754-8204-99455DABDF94}" type="parTrans" cxnId="{6E4A0468-4824-447C-AC01-F2E92EB5A2DC}">
      <dgm:prSet/>
      <dgm:spPr/>
      <dgm:t>
        <a:bodyPr/>
        <a:lstStyle/>
        <a:p>
          <a:endParaRPr lang="en-US"/>
        </a:p>
      </dgm:t>
    </dgm:pt>
    <dgm:pt modelId="{B44190B1-22A1-4DBC-B444-73E36C7D8E2C}" type="sibTrans" cxnId="{6E4A0468-4824-447C-AC01-F2E92EB5A2DC}">
      <dgm:prSet/>
      <dgm:spPr/>
      <dgm:t>
        <a:bodyPr/>
        <a:lstStyle/>
        <a:p>
          <a:endParaRPr lang="en-US"/>
        </a:p>
      </dgm:t>
    </dgm:pt>
    <dgm:pt modelId="{40CCBB5A-4CD3-4BC9-B96B-82705A7C65E5}">
      <dgm:prSet/>
      <dgm:spPr/>
      <dgm:t>
        <a:bodyPr/>
        <a:lstStyle/>
        <a:p>
          <a:pPr>
            <a:buFont typeface="Wingdings" panose="05000000000000000000" pitchFamily="2" charset="2"/>
            <a:buChar char="§"/>
          </a:pPr>
          <a:r>
            <a:rPr lang="en-US" sz="2100" dirty="0">
              <a:latin typeface="+mn-lt"/>
              <a:cs typeface="Arial" panose="020B0604020202020204" pitchFamily="34" charset="0"/>
            </a:rPr>
            <a:t>Navigate and escort to resources</a:t>
          </a:r>
          <a:r>
            <a:rPr lang="en-US" sz="2100" dirty="0">
              <a:latin typeface="+mn-lt"/>
            </a:rPr>
            <a:t>  </a:t>
          </a:r>
        </a:p>
      </dgm:t>
    </dgm:pt>
    <dgm:pt modelId="{3C34998B-6834-42AD-9BF3-71EA03122A04}" type="parTrans" cxnId="{74B6184A-1171-478D-8CE2-C3AE5A0E0C80}">
      <dgm:prSet/>
      <dgm:spPr/>
    </dgm:pt>
    <dgm:pt modelId="{FBA7254C-28F6-421D-81DB-253B845C075F}" type="sibTrans" cxnId="{74B6184A-1171-478D-8CE2-C3AE5A0E0C80}">
      <dgm:prSet/>
      <dgm:spPr/>
    </dgm:pt>
    <dgm:pt modelId="{967790DF-720C-4445-B191-DEB3A92EA67B}" type="pres">
      <dgm:prSet presAssocID="{127C7479-93BF-4CBD-8E43-64D111378F83}" presName="linear" presStyleCnt="0">
        <dgm:presLayoutVars>
          <dgm:dir/>
          <dgm:animLvl val="lvl"/>
          <dgm:resizeHandles val="exact"/>
        </dgm:presLayoutVars>
      </dgm:prSet>
      <dgm:spPr/>
    </dgm:pt>
    <dgm:pt modelId="{7E430499-7C9D-40ED-A35E-F490D8E6BA7F}" type="pres">
      <dgm:prSet presAssocID="{A12366A8-B23D-44DF-B443-D63E0A966E66}" presName="parentLin" presStyleCnt="0"/>
      <dgm:spPr/>
    </dgm:pt>
    <dgm:pt modelId="{8AB44CF7-613E-4AE2-A198-257C497F1BAA}" type="pres">
      <dgm:prSet presAssocID="{A12366A8-B23D-44DF-B443-D63E0A966E66}" presName="parentLeftMargin" presStyleLbl="node1" presStyleIdx="0" presStyleCnt="2"/>
      <dgm:spPr/>
    </dgm:pt>
    <dgm:pt modelId="{EBA33C8B-7227-4137-84D9-4A16E4D25641}" type="pres">
      <dgm:prSet presAssocID="{A12366A8-B23D-44DF-B443-D63E0A966E66}" presName="parentText" presStyleLbl="node1" presStyleIdx="0" presStyleCnt="2">
        <dgm:presLayoutVars>
          <dgm:chMax val="0"/>
          <dgm:bulletEnabled val="1"/>
        </dgm:presLayoutVars>
      </dgm:prSet>
      <dgm:spPr/>
    </dgm:pt>
    <dgm:pt modelId="{8C29F31F-09B7-46DD-9485-AB35B803E878}" type="pres">
      <dgm:prSet presAssocID="{A12366A8-B23D-44DF-B443-D63E0A966E66}" presName="negativeSpace" presStyleCnt="0"/>
      <dgm:spPr/>
    </dgm:pt>
    <dgm:pt modelId="{F9F44514-E319-4460-960B-A4D2EF04B974}" type="pres">
      <dgm:prSet presAssocID="{A12366A8-B23D-44DF-B443-D63E0A966E66}" presName="childText" presStyleLbl="conFgAcc1" presStyleIdx="0" presStyleCnt="2" custLinFactNeighborX="-833" custLinFactNeighborY="19694">
        <dgm:presLayoutVars>
          <dgm:bulletEnabled val="1"/>
        </dgm:presLayoutVars>
      </dgm:prSet>
      <dgm:spPr/>
    </dgm:pt>
    <dgm:pt modelId="{BAC09DD4-0F4E-41CE-A5FA-E00B19BD08C9}" type="pres">
      <dgm:prSet presAssocID="{6AF79451-1647-4D2B-96F0-EA8E2E8BBCA4}" presName="spaceBetweenRectangles" presStyleCnt="0"/>
      <dgm:spPr/>
    </dgm:pt>
    <dgm:pt modelId="{764913BF-953B-417F-896D-AB66F760A437}" type="pres">
      <dgm:prSet presAssocID="{5485316C-148C-4E5A-B07A-2E6831D20A69}" presName="parentLin" presStyleCnt="0"/>
      <dgm:spPr/>
    </dgm:pt>
    <dgm:pt modelId="{327782EB-FF43-408C-B91E-BE1572724543}" type="pres">
      <dgm:prSet presAssocID="{5485316C-148C-4E5A-B07A-2E6831D20A69}" presName="parentLeftMargin" presStyleLbl="node1" presStyleIdx="0" presStyleCnt="2"/>
      <dgm:spPr/>
    </dgm:pt>
    <dgm:pt modelId="{AE2C1ABA-53A0-44C4-870C-D0523BA45F0C}" type="pres">
      <dgm:prSet presAssocID="{5485316C-148C-4E5A-B07A-2E6831D20A69}" presName="parentText" presStyleLbl="node1" presStyleIdx="1" presStyleCnt="2">
        <dgm:presLayoutVars>
          <dgm:chMax val="0"/>
          <dgm:bulletEnabled val="1"/>
        </dgm:presLayoutVars>
      </dgm:prSet>
      <dgm:spPr/>
    </dgm:pt>
    <dgm:pt modelId="{C39D6370-8364-41CA-901E-A195557C53C4}" type="pres">
      <dgm:prSet presAssocID="{5485316C-148C-4E5A-B07A-2E6831D20A69}" presName="negativeSpace" presStyleCnt="0"/>
      <dgm:spPr/>
    </dgm:pt>
    <dgm:pt modelId="{1FA530E9-9D2D-441A-B954-52B42EF494C3}" type="pres">
      <dgm:prSet presAssocID="{5485316C-148C-4E5A-B07A-2E6831D20A69}" presName="childText" presStyleLbl="conFgAcc1" presStyleIdx="1" presStyleCnt="2">
        <dgm:presLayoutVars>
          <dgm:bulletEnabled val="1"/>
        </dgm:presLayoutVars>
      </dgm:prSet>
      <dgm:spPr/>
    </dgm:pt>
  </dgm:ptLst>
  <dgm:cxnLst>
    <dgm:cxn modelId="{440E9607-83C1-4398-A538-A4A18FF1DF76}" srcId="{127C7479-93BF-4CBD-8E43-64D111378F83}" destId="{A12366A8-B23D-44DF-B443-D63E0A966E66}" srcOrd="0" destOrd="0" parTransId="{E0811125-65EE-456E-95AF-9ECB4C8E783B}" sibTransId="{6AF79451-1647-4D2B-96F0-EA8E2E8BBCA4}"/>
    <dgm:cxn modelId="{2E1E6432-3E75-40A1-8CB1-29D7394CE1D3}" srcId="{127C7479-93BF-4CBD-8E43-64D111378F83}" destId="{5485316C-148C-4E5A-B07A-2E6831D20A69}" srcOrd="1" destOrd="0" parTransId="{45EE953E-C5D5-4ED2-ACAD-F3750C771760}" sibTransId="{41204499-CA88-4ECC-AA4B-170A25FDC5DD}"/>
    <dgm:cxn modelId="{FEE32967-BF65-47A6-B7BC-84B8940BAA10}" type="presOf" srcId="{127C7479-93BF-4CBD-8E43-64D111378F83}" destId="{967790DF-720C-4445-B191-DEB3A92EA67B}" srcOrd="0" destOrd="0" presId="urn:microsoft.com/office/officeart/2005/8/layout/list1"/>
    <dgm:cxn modelId="{6E4A0468-4824-447C-AC01-F2E92EB5A2DC}" srcId="{A12366A8-B23D-44DF-B443-D63E0A966E66}" destId="{64A887A2-DEF8-4A12-AFA0-E84B46F2FD2D}" srcOrd="4" destOrd="0" parTransId="{D250BF0F-8C69-4754-8204-99455DABDF94}" sibTransId="{B44190B1-22A1-4DBC-B444-73E36C7D8E2C}"/>
    <dgm:cxn modelId="{4D0C1F48-5639-4BA2-BB0F-C9E928EC3209}" type="presOf" srcId="{5485316C-148C-4E5A-B07A-2E6831D20A69}" destId="{AE2C1ABA-53A0-44C4-870C-D0523BA45F0C}" srcOrd="1" destOrd="0" presId="urn:microsoft.com/office/officeart/2005/8/layout/list1"/>
    <dgm:cxn modelId="{3C0DE548-CFB9-409C-8F02-1131997B1808}" type="presOf" srcId="{5485316C-148C-4E5A-B07A-2E6831D20A69}" destId="{327782EB-FF43-408C-B91E-BE1572724543}" srcOrd="0" destOrd="0" presId="urn:microsoft.com/office/officeart/2005/8/layout/list1"/>
    <dgm:cxn modelId="{74B6184A-1171-478D-8CE2-C3AE5A0E0C80}" srcId="{5485316C-148C-4E5A-B07A-2E6831D20A69}" destId="{40CCBB5A-4CD3-4BC9-B96B-82705A7C65E5}" srcOrd="4" destOrd="0" parTransId="{3C34998B-6834-42AD-9BF3-71EA03122A04}" sibTransId="{FBA7254C-28F6-421D-81DB-253B845C075F}"/>
    <dgm:cxn modelId="{64BA876E-8F22-4803-A960-49AEFC9D1691}" srcId="{5485316C-148C-4E5A-B07A-2E6831D20A69}" destId="{A615387A-1F3C-4D00-9DDE-716C5D87048A}" srcOrd="2" destOrd="0" parTransId="{4D59667E-1E14-4E8F-AD7D-14B4ABBE9546}" sibTransId="{7723DB95-8E58-4532-BBC7-6714629062EA}"/>
    <dgm:cxn modelId="{3A5F016F-78F3-4505-ABBF-741B7980CC20}" type="presOf" srcId="{A12366A8-B23D-44DF-B443-D63E0A966E66}" destId="{8AB44CF7-613E-4AE2-A198-257C497F1BAA}" srcOrd="0" destOrd="0" presId="urn:microsoft.com/office/officeart/2005/8/layout/list1"/>
    <dgm:cxn modelId="{558B1450-22F6-4E66-B61A-4ACDBFF9F20A}" srcId="{A12366A8-B23D-44DF-B443-D63E0A966E66}" destId="{80214393-B5B2-4906-9E17-4641AAF769E4}" srcOrd="1" destOrd="0" parTransId="{A41242F2-5050-40E7-BC93-309EB23D4F5E}" sibTransId="{A0903506-28AD-4BD1-8247-70D52194CCD6}"/>
    <dgm:cxn modelId="{D1346A77-60FF-439E-A249-84CCDD5B2FED}" srcId="{A12366A8-B23D-44DF-B443-D63E0A966E66}" destId="{70EEC57B-B39B-485F-9948-B1C7BC28AB2D}" srcOrd="0" destOrd="0" parTransId="{35783494-9BBB-4724-8571-420BCB2C4315}" sibTransId="{80B24708-472C-4C9A-B0CB-0C3A3F42B533}"/>
    <dgm:cxn modelId="{7109E87A-ECF2-4665-AA36-BF4B8144190C}" type="presOf" srcId="{70EEC57B-B39B-485F-9948-B1C7BC28AB2D}" destId="{F9F44514-E319-4460-960B-A4D2EF04B974}" srcOrd="0" destOrd="0" presId="urn:microsoft.com/office/officeart/2005/8/layout/list1"/>
    <dgm:cxn modelId="{08C1C490-64E2-48C5-B87D-0B8242D727F6}" type="presOf" srcId="{64A887A2-DEF8-4A12-AFA0-E84B46F2FD2D}" destId="{F9F44514-E319-4460-960B-A4D2EF04B974}" srcOrd="0" destOrd="4" presId="urn:microsoft.com/office/officeart/2005/8/layout/list1"/>
    <dgm:cxn modelId="{72D93AA6-986E-4266-9A94-D052AB8EF444}" type="presOf" srcId="{40CCBB5A-4CD3-4BC9-B96B-82705A7C65E5}" destId="{1FA530E9-9D2D-441A-B954-52B42EF494C3}" srcOrd="0" destOrd="4" presId="urn:microsoft.com/office/officeart/2005/8/layout/list1"/>
    <dgm:cxn modelId="{B9C381AB-A99B-4942-A8D8-0E090D417516}" srcId="{5485316C-148C-4E5A-B07A-2E6831D20A69}" destId="{7B6A69C5-6597-4F23-8B3B-0F41C0FBC569}" srcOrd="1" destOrd="0" parTransId="{989B1B39-DDCE-4EB3-98FB-43C517B974C8}" sibTransId="{04D96258-F48A-49CB-AC6D-3A9CE45A8C55}"/>
    <dgm:cxn modelId="{3C07E2B1-0368-4278-B8F5-D2CA2FA7ED26}" type="presOf" srcId="{F66D46FB-2A11-4762-A7DD-12412298C5D7}" destId="{F9F44514-E319-4460-960B-A4D2EF04B974}" srcOrd="0" destOrd="2" presId="urn:microsoft.com/office/officeart/2005/8/layout/list1"/>
    <dgm:cxn modelId="{E51020B2-79ED-4251-84AE-E035CC14F6D6}" srcId="{A12366A8-B23D-44DF-B443-D63E0A966E66}" destId="{2F75B89B-B21C-42DB-A877-F3026DD5E015}" srcOrd="3" destOrd="0" parTransId="{54C608B0-A495-49B6-BEDB-EFB7491C98DE}" sibTransId="{BA66076F-C85D-4EEA-878E-E757587E0B16}"/>
    <dgm:cxn modelId="{5B2C96BB-29C5-4E09-B96E-4B38EA3D6C1D}" type="presOf" srcId="{2F75B89B-B21C-42DB-A877-F3026DD5E015}" destId="{F9F44514-E319-4460-960B-A4D2EF04B974}" srcOrd="0" destOrd="3" presId="urn:microsoft.com/office/officeart/2005/8/layout/list1"/>
    <dgm:cxn modelId="{4FBF1DC5-4048-4718-B288-E59F81EB9AF4}" type="presOf" srcId="{A615387A-1F3C-4D00-9DDE-716C5D87048A}" destId="{1FA530E9-9D2D-441A-B954-52B42EF494C3}" srcOrd="0" destOrd="2" presId="urn:microsoft.com/office/officeart/2005/8/layout/list1"/>
    <dgm:cxn modelId="{912806C8-BC92-4247-B1A0-1BDC68049FDF}" srcId="{5485316C-148C-4E5A-B07A-2E6831D20A69}" destId="{450E849C-25D0-4264-B3DB-D7E332FBBA3A}" srcOrd="3" destOrd="0" parTransId="{42B8DAEC-B911-4E5E-891F-FADF68D3493F}" sibTransId="{FBECCEF4-76AB-4EF2-8564-2EAB8791520B}"/>
    <dgm:cxn modelId="{7E36DBCE-3805-4DA9-B7A2-0001DA522B92}" type="presOf" srcId="{7B6A69C5-6597-4F23-8B3B-0F41C0FBC569}" destId="{1FA530E9-9D2D-441A-B954-52B42EF494C3}" srcOrd="0" destOrd="1" presId="urn:microsoft.com/office/officeart/2005/8/layout/list1"/>
    <dgm:cxn modelId="{512554DA-3991-47D8-9942-1E2489DE7901}" type="presOf" srcId="{3FA3B656-1AFF-4B57-8C0D-C772BD3C9227}" destId="{1FA530E9-9D2D-441A-B954-52B42EF494C3}" srcOrd="0" destOrd="0" presId="urn:microsoft.com/office/officeart/2005/8/layout/list1"/>
    <dgm:cxn modelId="{81C54FDF-38D2-469E-8342-6176FC582363}" srcId="{A12366A8-B23D-44DF-B443-D63E0A966E66}" destId="{F66D46FB-2A11-4762-A7DD-12412298C5D7}" srcOrd="2" destOrd="0" parTransId="{E4FCD641-208E-4E9D-8A36-6BF5DD0AE137}" sibTransId="{A033C858-DCEF-4A79-A4A1-B802350604F4}"/>
    <dgm:cxn modelId="{295699EF-0A34-45D5-A808-0D4EFEA761C8}" srcId="{5485316C-148C-4E5A-B07A-2E6831D20A69}" destId="{3FA3B656-1AFF-4B57-8C0D-C772BD3C9227}" srcOrd="0" destOrd="0" parTransId="{9660E88E-AE48-45A5-9BC5-2D1CBA5204DD}" sibTransId="{A57D6726-D722-4394-A9C5-71F2D7E87D29}"/>
    <dgm:cxn modelId="{50EEDBF6-D213-43D1-ADAB-1028E99FCD87}" type="presOf" srcId="{80214393-B5B2-4906-9E17-4641AAF769E4}" destId="{F9F44514-E319-4460-960B-A4D2EF04B974}" srcOrd="0" destOrd="1" presId="urn:microsoft.com/office/officeart/2005/8/layout/list1"/>
    <dgm:cxn modelId="{5255B1F7-105C-4DB0-A1AD-835504DF86F4}" type="presOf" srcId="{450E849C-25D0-4264-B3DB-D7E332FBBA3A}" destId="{1FA530E9-9D2D-441A-B954-52B42EF494C3}" srcOrd="0" destOrd="3" presId="urn:microsoft.com/office/officeart/2005/8/layout/list1"/>
    <dgm:cxn modelId="{E817FFFD-16F9-456F-B17D-B33AE2E62028}" type="presOf" srcId="{A12366A8-B23D-44DF-B443-D63E0A966E66}" destId="{EBA33C8B-7227-4137-84D9-4A16E4D25641}" srcOrd="1" destOrd="0" presId="urn:microsoft.com/office/officeart/2005/8/layout/list1"/>
    <dgm:cxn modelId="{659A8D61-A97B-47D2-8858-86558BBC1229}" type="presParOf" srcId="{967790DF-720C-4445-B191-DEB3A92EA67B}" destId="{7E430499-7C9D-40ED-A35E-F490D8E6BA7F}" srcOrd="0" destOrd="0" presId="urn:microsoft.com/office/officeart/2005/8/layout/list1"/>
    <dgm:cxn modelId="{AAC87F8F-0B22-4C99-BD09-8F3553C22FC0}" type="presParOf" srcId="{7E430499-7C9D-40ED-A35E-F490D8E6BA7F}" destId="{8AB44CF7-613E-4AE2-A198-257C497F1BAA}" srcOrd="0" destOrd="0" presId="urn:microsoft.com/office/officeart/2005/8/layout/list1"/>
    <dgm:cxn modelId="{199637EA-0590-4FBC-9CFF-9594A514BC87}" type="presParOf" srcId="{7E430499-7C9D-40ED-A35E-F490D8E6BA7F}" destId="{EBA33C8B-7227-4137-84D9-4A16E4D25641}" srcOrd="1" destOrd="0" presId="urn:microsoft.com/office/officeart/2005/8/layout/list1"/>
    <dgm:cxn modelId="{39561F2E-CC94-44AD-AF9D-588400A99B23}" type="presParOf" srcId="{967790DF-720C-4445-B191-DEB3A92EA67B}" destId="{8C29F31F-09B7-46DD-9485-AB35B803E878}" srcOrd="1" destOrd="0" presId="urn:microsoft.com/office/officeart/2005/8/layout/list1"/>
    <dgm:cxn modelId="{FB2352E9-C97C-49B9-8528-0437AC583C05}" type="presParOf" srcId="{967790DF-720C-4445-B191-DEB3A92EA67B}" destId="{F9F44514-E319-4460-960B-A4D2EF04B974}" srcOrd="2" destOrd="0" presId="urn:microsoft.com/office/officeart/2005/8/layout/list1"/>
    <dgm:cxn modelId="{1899FCFD-1CF6-426F-9436-11FDC3C85134}" type="presParOf" srcId="{967790DF-720C-4445-B191-DEB3A92EA67B}" destId="{BAC09DD4-0F4E-41CE-A5FA-E00B19BD08C9}" srcOrd="3" destOrd="0" presId="urn:microsoft.com/office/officeart/2005/8/layout/list1"/>
    <dgm:cxn modelId="{7096194A-9FE9-4660-8526-E60B429D45D3}" type="presParOf" srcId="{967790DF-720C-4445-B191-DEB3A92EA67B}" destId="{764913BF-953B-417F-896D-AB66F760A437}" srcOrd="4" destOrd="0" presId="urn:microsoft.com/office/officeart/2005/8/layout/list1"/>
    <dgm:cxn modelId="{430C2105-3BE6-4A26-ACBF-D4FE4A07F9B4}" type="presParOf" srcId="{764913BF-953B-417F-896D-AB66F760A437}" destId="{327782EB-FF43-408C-B91E-BE1572724543}" srcOrd="0" destOrd="0" presId="urn:microsoft.com/office/officeart/2005/8/layout/list1"/>
    <dgm:cxn modelId="{0C159317-FC2D-4696-88AE-213F6C693057}" type="presParOf" srcId="{764913BF-953B-417F-896D-AB66F760A437}" destId="{AE2C1ABA-53A0-44C4-870C-D0523BA45F0C}" srcOrd="1" destOrd="0" presId="urn:microsoft.com/office/officeart/2005/8/layout/list1"/>
    <dgm:cxn modelId="{2ACE002C-9B1A-4F4E-B9B9-85A4780E1851}" type="presParOf" srcId="{967790DF-720C-4445-B191-DEB3A92EA67B}" destId="{C39D6370-8364-41CA-901E-A195557C53C4}" srcOrd="5" destOrd="0" presId="urn:microsoft.com/office/officeart/2005/8/layout/list1"/>
    <dgm:cxn modelId="{459F6A59-D2D8-4F3A-B4FA-C4A230A9F221}" type="presParOf" srcId="{967790DF-720C-4445-B191-DEB3A92EA67B}" destId="{1FA530E9-9D2D-441A-B954-52B42EF494C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DA7232C-BB98-4B8B-A193-03696B722C94}" type="doc">
      <dgm:prSet loTypeId="urn:microsoft.com/office/officeart/2016/7/layout/HorizontalActionList" loCatId="List" qsTypeId="urn:microsoft.com/office/officeart/2005/8/quickstyle/3d1" qsCatId="3D" csTypeId="urn:microsoft.com/office/officeart/2005/8/colors/accent0_3" csCatId="mainScheme" phldr="1"/>
      <dgm:spPr/>
      <dgm:t>
        <a:bodyPr/>
        <a:lstStyle/>
        <a:p>
          <a:endParaRPr lang="en-US"/>
        </a:p>
      </dgm:t>
    </dgm:pt>
    <dgm:pt modelId="{1AE1BEAB-1BBA-4481-9097-9AC393720E97}">
      <dgm:prSet/>
      <dgm:spPr>
        <a:solidFill>
          <a:srgbClr val="232D4B"/>
        </a:solidFill>
      </dgm:spPr>
      <dgm:t>
        <a:bodyPr/>
        <a:lstStyle/>
        <a:p>
          <a:r>
            <a:rPr lang="en-US" dirty="0"/>
            <a:t>Quiet</a:t>
          </a:r>
        </a:p>
      </dgm:t>
    </dgm:pt>
    <dgm:pt modelId="{61D0C8FB-D3B6-41EC-8612-2A9D03BC8608}" type="parTrans" cxnId="{751E99E8-AA21-4FF9-BA93-9185C7832994}">
      <dgm:prSet/>
      <dgm:spPr/>
      <dgm:t>
        <a:bodyPr/>
        <a:lstStyle/>
        <a:p>
          <a:endParaRPr lang="en-US"/>
        </a:p>
      </dgm:t>
    </dgm:pt>
    <dgm:pt modelId="{65199854-E816-42D6-AB6C-B3BA6E305828}" type="sibTrans" cxnId="{751E99E8-AA21-4FF9-BA93-9185C7832994}">
      <dgm:prSet phldrT="1" phldr="0"/>
      <dgm:spPr/>
      <dgm:t>
        <a:bodyPr/>
        <a:lstStyle/>
        <a:p>
          <a:endParaRPr lang="en-US"/>
        </a:p>
      </dgm:t>
    </dgm:pt>
    <dgm:pt modelId="{30F4152B-C75A-4517-907C-BBB0E15CA150}">
      <dgm:prSet custT="1"/>
      <dgm:spPr>
        <a:solidFill>
          <a:srgbClr val="313A55"/>
        </a:solidFill>
      </dgm:spPr>
      <dgm:t>
        <a:bodyPr/>
        <a:lstStyle/>
        <a:p>
          <a:r>
            <a:rPr lang="en-US" sz="2000" dirty="0">
              <a:solidFill>
                <a:schemeClr val="bg1"/>
              </a:solidFill>
            </a:rPr>
            <a:t>Stop physical exertion</a:t>
          </a:r>
        </a:p>
      </dgm:t>
    </dgm:pt>
    <dgm:pt modelId="{C3D05647-4273-42C0-83B3-AC3738AE8333}" type="parTrans" cxnId="{561BC3DD-CC23-4C59-805E-7BD6E729E21F}">
      <dgm:prSet/>
      <dgm:spPr/>
      <dgm:t>
        <a:bodyPr/>
        <a:lstStyle/>
        <a:p>
          <a:endParaRPr lang="en-US"/>
        </a:p>
      </dgm:t>
    </dgm:pt>
    <dgm:pt modelId="{94FEEE47-80A0-4494-8FAB-5A92600653A8}" type="sibTrans" cxnId="{561BC3DD-CC23-4C59-805E-7BD6E729E21F}">
      <dgm:prSet/>
      <dgm:spPr/>
      <dgm:t>
        <a:bodyPr/>
        <a:lstStyle/>
        <a:p>
          <a:endParaRPr lang="en-US"/>
        </a:p>
      </dgm:t>
    </dgm:pt>
    <dgm:pt modelId="{4DE3A34C-F15C-4D2B-9294-D4FE07B2ACE4}">
      <dgm:prSet/>
      <dgm:spPr>
        <a:solidFill>
          <a:srgbClr val="232D4B"/>
        </a:solidFill>
      </dgm:spPr>
      <dgm:t>
        <a:bodyPr/>
        <a:lstStyle/>
        <a:p>
          <a:r>
            <a:rPr lang="en-US" dirty="0"/>
            <a:t>Compose</a:t>
          </a:r>
        </a:p>
      </dgm:t>
    </dgm:pt>
    <dgm:pt modelId="{7213B9C2-E776-4E90-BA68-ACF6A7A2D63C}" type="parTrans" cxnId="{17965895-4AC1-4766-9D08-193EF6DE463B}">
      <dgm:prSet/>
      <dgm:spPr/>
      <dgm:t>
        <a:bodyPr/>
        <a:lstStyle/>
        <a:p>
          <a:endParaRPr lang="en-US"/>
        </a:p>
      </dgm:t>
    </dgm:pt>
    <dgm:pt modelId="{C282D352-514F-4F61-BA97-0D0F0522E030}" type="sibTrans" cxnId="{17965895-4AC1-4766-9D08-193EF6DE463B}">
      <dgm:prSet phldrT="2" phldr="0"/>
      <dgm:spPr/>
      <dgm:t>
        <a:bodyPr/>
        <a:lstStyle/>
        <a:p>
          <a:endParaRPr lang="en-US"/>
        </a:p>
      </dgm:t>
    </dgm:pt>
    <dgm:pt modelId="{3037C9D6-D4DE-42C7-BD03-A569005B5ABF}">
      <dgm:prSet custT="1"/>
      <dgm:spPr>
        <a:solidFill>
          <a:srgbClr val="232D4B">
            <a:alpha val="90000"/>
          </a:srgbClr>
        </a:solidFill>
      </dgm:spPr>
      <dgm:t>
        <a:bodyPr/>
        <a:lstStyle/>
        <a:p>
          <a:pPr>
            <a:buClr>
              <a:srgbClr val="FF0000"/>
            </a:buClr>
            <a:buSzPct val="90000"/>
          </a:pPr>
          <a:r>
            <a:rPr lang="en-US" sz="2000" dirty="0">
              <a:solidFill>
                <a:schemeClr val="bg1"/>
              </a:solidFill>
            </a:rPr>
            <a:t>Draw attention outwards</a:t>
          </a:r>
        </a:p>
      </dgm:t>
    </dgm:pt>
    <dgm:pt modelId="{74B32624-EB8D-49A7-AE2F-062221346847}" type="parTrans" cxnId="{515FF947-6D65-49ED-840E-8151334B6BF4}">
      <dgm:prSet/>
      <dgm:spPr/>
      <dgm:t>
        <a:bodyPr/>
        <a:lstStyle/>
        <a:p>
          <a:endParaRPr lang="en-US"/>
        </a:p>
      </dgm:t>
    </dgm:pt>
    <dgm:pt modelId="{D83B649A-C017-40DB-BF71-1212621B6C14}" type="sibTrans" cxnId="{515FF947-6D65-49ED-840E-8151334B6BF4}">
      <dgm:prSet/>
      <dgm:spPr/>
      <dgm:t>
        <a:bodyPr/>
        <a:lstStyle/>
        <a:p>
          <a:endParaRPr lang="en-US"/>
        </a:p>
      </dgm:t>
    </dgm:pt>
    <dgm:pt modelId="{C5490CA0-4E63-4EB1-8FED-E5811A953720}">
      <dgm:prSet/>
      <dgm:spPr>
        <a:solidFill>
          <a:srgbClr val="232D4B"/>
        </a:solidFill>
      </dgm:spPr>
      <dgm:t>
        <a:bodyPr/>
        <a:lstStyle/>
        <a:p>
          <a:r>
            <a:rPr lang="en-US" dirty="0"/>
            <a:t>Recover</a:t>
          </a:r>
        </a:p>
      </dgm:t>
    </dgm:pt>
    <dgm:pt modelId="{4F15E8BF-C96F-4573-B40D-3F072DEAB214}" type="parTrans" cxnId="{078B2F38-19F9-436A-BEEC-7F26AFB417B0}">
      <dgm:prSet/>
      <dgm:spPr/>
      <dgm:t>
        <a:bodyPr/>
        <a:lstStyle/>
        <a:p>
          <a:endParaRPr lang="en-US"/>
        </a:p>
      </dgm:t>
    </dgm:pt>
    <dgm:pt modelId="{006F3E9A-AFE7-4735-9677-D9FFCCA3CDE9}" type="sibTrans" cxnId="{078B2F38-19F9-436A-BEEC-7F26AFB417B0}">
      <dgm:prSet phldrT="3" phldr="0"/>
      <dgm:spPr/>
      <dgm:t>
        <a:bodyPr/>
        <a:lstStyle/>
        <a:p>
          <a:endParaRPr lang="en-US"/>
        </a:p>
      </dgm:t>
    </dgm:pt>
    <dgm:pt modelId="{87802234-BD83-42AB-90AC-8D5391DCC3A5}">
      <dgm:prSet custT="1"/>
      <dgm:spPr>
        <a:solidFill>
          <a:srgbClr val="232D4B">
            <a:alpha val="90000"/>
          </a:srgbClr>
        </a:solidFill>
      </dgm:spPr>
      <dgm:t>
        <a:bodyPr/>
        <a:lstStyle/>
        <a:p>
          <a:r>
            <a:rPr lang="en-US" sz="2000" dirty="0">
              <a:solidFill>
                <a:schemeClr val="bg1"/>
              </a:solidFill>
            </a:rPr>
            <a:t>Recuperate</a:t>
          </a:r>
        </a:p>
      </dgm:t>
    </dgm:pt>
    <dgm:pt modelId="{29D79A10-7256-4C17-B7CC-F2136D186BA4}" type="parTrans" cxnId="{EE435AB6-B262-427C-A756-0AC8E507B73D}">
      <dgm:prSet/>
      <dgm:spPr/>
      <dgm:t>
        <a:bodyPr/>
        <a:lstStyle/>
        <a:p>
          <a:endParaRPr lang="en-US"/>
        </a:p>
      </dgm:t>
    </dgm:pt>
    <dgm:pt modelId="{8CFFC607-A4C6-4F84-89E6-9FBD72B0ED49}" type="sibTrans" cxnId="{EE435AB6-B262-427C-A756-0AC8E507B73D}">
      <dgm:prSet/>
      <dgm:spPr/>
      <dgm:t>
        <a:bodyPr/>
        <a:lstStyle/>
        <a:p>
          <a:endParaRPr lang="en-US"/>
        </a:p>
      </dgm:t>
    </dgm:pt>
    <dgm:pt modelId="{504D4588-A1A9-4949-A28B-BFE4AF588A1B}">
      <dgm:prSet/>
      <dgm:spPr/>
      <dgm:t>
        <a:bodyPr/>
        <a:lstStyle/>
        <a:p>
          <a:endParaRPr lang="en-US" sz="1200" dirty="0">
            <a:solidFill>
              <a:schemeClr val="bg1"/>
            </a:solidFill>
          </a:endParaRPr>
        </a:p>
      </dgm:t>
    </dgm:pt>
    <dgm:pt modelId="{F9ED587D-68BA-431F-84F6-8FC2EBA34E6B}" type="parTrans" cxnId="{29EC50AD-6C42-4967-95FA-0BED16C23FD0}">
      <dgm:prSet/>
      <dgm:spPr/>
      <dgm:t>
        <a:bodyPr/>
        <a:lstStyle/>
        <a:p>
          <a:endParaRPr lang="en-US"/>
        </a:p>
      </dgm:t>
    </dgm:pt>
    <dgm:pt modelId="{1223AC74-AD7C-40B7-9149-ED5E3081D824}" type="sibTrans" cxnId="{29EC50AD-6C42-4967-95FA-0BED16C23FD0}">
      <dgm:prSet/>
      <dgm:spPr/>
      <dgm:t>
        <a:bodyPr/>
        <a:lstStyle/>
        <a:p>
          <a:endParaRPr lang="en-US"/>
        </a:p>
      </dgm:t>
    </dgm:pt>
    <dgm:pt modelId="{A703B13B-83DC-4A5C-B532-B7D3E35AA8ED}">
      <dgm:prSet/>
      <dgm:spPr>
        <a:solidFill>
          <a:srgbClr val="232D4B"/>
        </a:solidFill>
      </dgm:spPr>
      <dgm:t>
        <a:bodyPr/>
        <a:lstStyle/>
        <a:p>
          <a:r>
            <a:rPr lang="en-US" dirty="0"/>
            <a:t>Soothe</a:t>
          </a:r>
        </a:p>
      </dgm:t>
    </dgm:pt>
    <dgm:pt modelId="{FFBDAE08-6FC5-44C7-A262-B9DC82DA6E93}" type="parTrans" cxnId="{F524AF1A-62DF-4313-8E21-BC69C7D22112}">
      <dgm:prSet/>
      <dgm:spPr/>
      <dgm:t>
        <a:bodyPr/>
        <a:lstStyle/>
        <a:p>
          <a:endParaRPr lang="en-US"/>
        </a:p>
      </dgm:t>
    </dgm:pt>
    <dgm:pt modelId="{0F782D2D-4670-4255-B9B5-334BAC98F151}" type="sibTrans" cxnId="{F524AF1A-62DF-4313-8E21-BC69C7D22112}">
      <dgm:prSet/>
      <dgm:spPr/>
      <dgm:t>
        <a:bodyPr/>
        <a:lstStyle/>
        <a:p>
          <a:endParaRPr lang="en-US"/>
        </a:p>
      </dgm:t>
    </dgm:pt>
    <dgm:pt modelId="{E37235C7-6E53-4B25-B915-16B4BF127ED4}">
      <dgm:prSet custT="1"/>
      <dgm:spPr/>
      <dgm:t>
        <a:bodyPr/>
        <a:lstStyle/>
        <a:p>
          <a:r>
            <a:rPr lang="en-US" sz="2000" dirty="0">
              <a:solidFill>
                <a:schemeClr val="bg1"/>
              </a:solidFill>
            </a:rPr>
            <a:t>Reduce hyper-alertness</a:t>
          </a:r>
        </a:p>
      </dgm:t>
    </dgm:pt>
    <dgm:pt modelId="{5C87EBCF-BD4C-4163-BF63-B6E8C79A442E}" type="parTrans" cxnId="{B5680DD8-2C9E-4001-B241-22D557D29F62}">
      <dgm:prSet/>
      <dgm:spPr/>
      <dgm:t>
        <a:bodyPr/>
        <a:lstStyle/>
        <a:p>
          <a:endParaRPr lang="en-US"/>
        </a:p>
      </dgm:t>
    </dgm:pt>
    <dgm:pt modelId="{EB6DA27A-E99C-4633-B923-45058A6D9CF3}" type="sibTrans" cxnId="{B5680DD8-2C9E-4001-B241-22D557D29F62}">
      <dgm:prSet/>
      <dgm:spPr/>
      <dgm:t>
        <a:bodyPr/>
        <a:lstStyle/>
        <a:p>
          <a:endParaRPr lang="en-US"/>
        </a:p>
      </dgm:t>
    </dgm:pt>
    <dgm:pt modelId="{8778DDA3-0EA9-4D22-9750-8BC91BE36A81}">
      <dgm:prSet custT="1"/>
      <dgm:spPr/>
      <dgm:t>
        <a:bodyPr/>
        <a:lstStyle/>
        <a:p>
          <a:r>
            <a:rPr lang="en-US" sz="2000" dirty="0">
              <a:solidFill>
                <a:schemeClr val="bg1"/>
              </a:solidFill>
            </a:rPr>
            <a:t>Slow down heart rate</a:t>
          </a:r>
        </a:p>
      </dgm:t>
    </dgm:pt>
    <dgm:pt modelId="{0FB23473-F5E5-4885-A736-5FED764C2BF2}" type="parTrans" cxnId="{9E755968-D521-459E-8581-0BAFA2CE7A11}">
      <dgm:prSet/>
      <dgm:spPr/>
      <dgm:t>
        <a:bodyPr/>
        <a:lstStyle/>
        <a:p>
          <a:endParaRPr lang="en-US"/>
        </a:p>
      </dgm:t>
    </dgm:pt>
    <dgm:pt modelId="{D22202A8-7E06-41D2-988E-1F609BFF60C1}" type="sibTrans" cxnId="{9E755968-D521-459E-8581-0BAFA2CE7A11}">
      <dgm:prSet/>
      <dgm:spPr/>
      <dgm:t>
        <a:bodyPr/>
        <a:lstStyle/>
        <a:p>
          <a:endParaRPr lang="en-US"/>
        </a:p>
      </dgm:t>
    </dgm:pt>
    <dgm:pt modelId="{78BDBEE4-60BF-4973-B7E1-33AC893EA649}">
      <dgm:prSet custT="1"/>
      <dgm:spPr/>
      <dgm:t>
        <a:bodyPr/>
        <a:lstStyle/>
        <a:p>
          <a:r>
            <a:rPr lang="en-US" sz="2000" dirty="0">
              <a:solidFill>
                <a:schemeClr val="bg1"/>
              </a:solidFill>
            </a:rPr>
            <a:t>Relax</a:t>
          </a:r>
        </a:p>
      </dgm:t>
    </dgm:pt>
    <dgm:pt modelId="{5C7150E5-70B1-40F6-B91B-AC2FF9FBAE33}" type="parTrans" cxnId="{509A53F8-0963-40E4-A524-CD17D3C39B4D}">
      <dgm:prSet/>
      <dgm:spPr/>
      <dgm:t>
        <a:bodyPr/>
        <a:lstStyle/>
        <a:p>
          <a:endParaRPr lang="en-US"/>
        </a:p>
      </dgm:t>
    </dgm:pt>
    <dgm:pt modelId="{E4EB79A3-7D6D-4BAF-87A1-48CA87A51A88}" type="sibTrans" cxnId="{509A53F8-0963-40E4-A524-CD17D3C39B4D}">
      <dgm:prSet/>
      <dgm:spPr/>
      <dgm:t>
        <a:bodyPr/>
        <a:lstStyle/>
        <a:p>
          <a:endParaRPr lang="en-US"/>
        </a:p>
      </dgm:t>
    </dgm:pt>
    <dgm:pt modelId="{5710FF03-035F-41BF-B8C3-342966F5EFEB}">
      <dgm:prSet custT="1"/>
      <dgm:spPr/>
      <dgm:t>
        <a:bodyPr/>
        <a:lstStyle/>
        <a:p>
          <a:pPr>
            <a:buClr>
              <a:srgbClr val="FF0000"/>
            </a:buClr>
            <a:buSzPct val="90000"/>
          </a:pPr>
          <a:r>
            <a:rPr lang="en-US" sz="2000" dirty="0">
              <a:solidFill>
                <a:schemeClr val="bg1"/>
              </a:solidFill>
            </a:rPr>
            <a:t>Distract</a:t>
          </a:r>
        </a:p>
      </dgm:t>
    </dgm:pt>
    <dgm:pt modelId="{8750237D-815B-4D0C-9C8E-040686BF37ED}" type="parTrans" cxnId="{C67B6E7E-89F2-4FFC-B9DE-C44C5FB4DEB0}">
      <dgm:prSet/>
      <dgm:spPr/>
      <dgm:t>
        <a:bodyPr/>
        <a:lstStyle/>
        <a:p>
          <a:endParaRPr lang="en-US"/>
        </a:p>
      </dgm:t>
    </dgm:pt>
    <dgm:pt modelId="{2F7B9361-931E-4788-A0D6-DB4ED36C0524}" type="sibTrans" cxnId="{C67B6E7E-89F2-4FFC-B9DE-C44C5FB4DEB0}">
      <dgm:prSet/>
      <dgm:spPr/>
      <dgm:t>
        <a:bodyPr/>
        <a:lstStyle/>
        <a:p>
          <a:endParaRPr lang="en-US"/>
        </a:p>
      </dgm:t>
    </dgm:pt>
    <dgm:pt modelId="{75A0B1BD-A7CC-4E82-B531-FFF9B82FE29F}">
      <dgm:prSet custT="1"/>
      <dgm:spPr/>
      <dgm:t>
        <a:bodyPr/>
        <a:lstStyle/>
        <a:p>
          <a:pPr>
            <a:buClr>
              <a:srgbClr val="FF0000"/>
            </a:buClr>
            <a:buSzPct val="90000"/>
          </a:pPr>
          <a:r>
            <a:rPr lang="en-US" sz="2000" dirty="0">
              <a:solidFill>
                <a:schemeClr val="bg1"/>
              </a:solidFill>
            </a:rPr>
            <a:t>Re-focus</a:t>
          </a:r>
        </a:p>
      </dgm:t>
    </dgm:pt>
    <dgm:pt modelId="{63DB938D-BE65-4C06-814A-79960905DE3E}" type="parTrans" cxnId="{FAA505C0-2093-456A-8F5A-982A96082203}">
      <dgm:prSet/>
      <dgm:spPr/>
      <dgm:t>
        <a:bodyPr/>
        <a:lstStyle/>
        <a:p>
          <a:endParaRPr lang="en-US"/>
        </a:p>
      </dgm:t>
    </dgm:pt>
    <dgm:pt modelId="{F1F7B6A8-CE2D-4C8B-B00A-5A9785EE23E5}" type="sibTrans" cxnId="{FAA505C0-2093-456A-8F5A-982A96082203}">
      <dgm:prSet/>
      <dgm:spPr/>
      <dgm:t>
        <a:bodyPr/>
        <a:lstStyle/>
        <a:p>
          <a:endParaRPr lang="en-US"/>
        </a:p>
      </dgm:t>
    </dgm:pt>
    <dgm:pt modelId="{CD6D6213-61CB-4086-92A9-D884ACE36C3B}">
      <dgm:prSet custT="1"/>
      <dgm:spPr/>
      <dgm:t>
        <a:bodyPr/>
        <a:lstStyle/>
        <a:p>
          <a:pPr>
            <a:buClr>
              <a:srgbClr val="FF0000"/>
            </a:buClr>
            <a:buSzPct val="90000"/>
          </a:pPr>
          <a:r>
            <a:rPr lang="en-US" sz="2000" dirty="0">
              <a:solidFill>
                <a:schemeClr val="bg1"/>
              </a:solidFill>
            </a:rPr>
            <a:t>Grounding /Reappraisal/ Centering Techniques </a:t>
          </a:r>
        </a:p>
      </dgm:t>
    </dgm:pt>
    <dgm:pt modelId="{FBAC798B-F9FF-4247-8CA2-1413B0FC814C}" type="parTrans" cxnId="{3B56BD64-A14E-463F-B2B5-B28D76068F28}">
      <dgm:prSet/>
      <dgm:spPr/>
      <dgm:t>
        <a:bodyPr/>
        <a:lstStyle/>
        <a:p>
          <a:endParaRPr lang="en-US"/>
        </a:p>
      </dgm:t>
    </dgm:pt>
    <dgm:pt modelId="{819E917B-D361-411A-928D-E29E4C8C1190}" type="sibTrans" cxnId="{3B56BD64-A14E-463F-B2B5-B28D76068F28}">
      <dgm:prSet/>
      <dgm:spPr/>
      <dgm:t>
        <a:bodyPr/>
        <a:lstStyle/>
        <a:p>
          <a:endParaRPr lang="en-US"/>
        </a:p>
      </dgm:t>
    </dgm:pt>
    <dgm:pt modelId="{1E4833F5-A937-4D72-ADC4-BD6319FFD57A}">
      <dgm:prSet custT="1"/>
      <dgm:spPr/>
      <dgm:t>
        <a:bodyPr/>
        <a:lstStyle/>
        <a:p>
          <a:r>
            <a:rPr lang="en-US" sz="2000" dirty="0">
              <a:solidFill>
                <a:schemeClr val="bg1"/>
              </a:solidFill>
            </a:rPr>
            <a:t>Sleep</a:t>
          </a:r>
        </a:p>
      </dgm:t>
    </dgm:pt>
    <dgm:pt modelId="{30B991FB-BA72-4CF8-8BC3-D71B546D3AC3}" type="parTrans" cxnId="{F4A3E44D-7C5A-4FE9-BC78-362CE3CC712F}">
      <dgm:prSet/>
      <dgm:spPr/>
      <dgm:t>
        <a:bodyPr/>
        <a:lstStyle/>
        <a:p>
          <a:endParaRPr lang="en-US"/>
        </a:p>
      </dgm:t>
    </dgm:pt>
    <dgm:pt modelId="{12D81071-46B7-4DCF-82A1-D24C361AC211}" type="sibTrans" cxnId="{F4A3E44D-7C5A-4FE9-BC78-362CE3CC712F}">
      <dgm:prSet/>
      <dgm:spPr/>
      <dgm:t>
        <a:bodyPr/>
        <a:lstStyle/>
        <a:p>
          <a:endParaRPr lang="en-US"/>
        </a:p>
      </dgm:t>
    </dgm:pt>
    <dgm:pt modelId="{D3334955-6614-4A82-ACE8-7CA0B2A4C8BF}">
      <dgm:prSet custT="1"/>
      <dgm:spPr/>
      <dgm:t>
        <a:bodyPr/>
        <a:lstStyle/>
        <a:p>
          <a:r>
            <a:rPr lang="en-US" sz="2000" dirty="0">
              <a:solidFill>
                <a:schemeClr val="bg1"/>
              </a:solidFill>
            </a:rPr>
            <a:t>Time out</a:t>
          </a:r>
        </a:p>
      </dgm:t>
    </dgm:pt>
    <dgm:pt modelId="{722B6DD7-1BAA-4804-918F-357DBA027F89}" type="parTrans" cxnId="{21C98A35-39A7-473F-950A-2D7285392B6A}">
      <dgm:prSet/>
      <dgm:spPr/>
      <dgm:t>
        <a:bodyPr/>
        <a:lstStyle/>
        <a:p>
          <a:endParaRPr lang="en-US"/>
        </a:p>
      </dgm:t>
    </dgm:pt>
    <dgm:pt modelId="{FECDE751-9C90-4D3D-AE12-2A1E818BF008}" type="sibTrans" cxnId="{21C98A35-39A7-473F-950A-2D7285392B6A}">
      <dgm:prSet/>
      <dgm:spPr/>
      <dgm:t>
        <a:bodyPr/>
        <a:lstStyle/>
        <a:p>
          <a:endParaRPr lang="en-US"/>
        </a:p>
      </dgm:t>
    </dgm:pt>
    <dgm:pt modelId="{D0F05C85-F55B-46A3-A45B-40D3E98A96EC}">
      <dgm:prSet custT="1"/>
      <dgm:spPr/>
      <dgm:t>
        <a:bodyPr/>
        <a:lstStyle/>
        <a:p>
          <a:r>
            <a:rPr lang="en-US" sz="2000" dirty="0">
              <a:solidFill>
                <a:schemeClr val="bg1"/>
              </a:solidFill>
            </a:rPr>
            <a:t>Breathing techniques</a:t>
          </a:r>
        </a:p>
      </dgm:t>
    </dgm:pt>
    <dgm:pt modelId="{BF01FC1B-DB18-4AE9-985F-2B40C98A2C99}" type="parTrans" cxnId="{D7DC87F6-0C7D-41EC-9A3B-5D45E598E878}">
      <dgm:prSet/>
      <dgm:spPr/>
      <dgm:t>
        <a:bodyPr/>
        <a:lstStyle/>
        <a:p>
          <a:endParaRPr lang="en-US"/>
        </a:p>
      </dgm:t>
    </dgm:pt>
    <dgm:pt modelId="{1EA6180B-E96E-40EB-97D5-B8A78B34ADB5}" type="sibTrans" cxnId="{D7DC87F6-0C7D-41EC-9A3B-5D45E598E878}">
      <dgm:prSet/>
      <dgm:spPr/>
      <dgm:t>
        <a:bodyPr/>
        <a:lstStyle/>
        <a:p>
          <a:endParaRPr lang="en-US"/>
        </a:p>
      </dgm:t>
    </dgm:pt>
    <dgm:pt modelId="{F011B626-46E6-404A-867D-1A1FF39C9723}">
      <dgm:prSet custT="1"/>
      <dgm:spPr/>
      <dgm:t>
        <a:bodyPr/>
        <a:lstStyle/>
        <a:p>
          <a:r>
            <a:rPr lang="en-US" sz="2000" dirty="0">
              <a:solidFill>
                <a:schemeClr val="bg1"/>
              </a:solidFill>
            </a:rPr>
            <a:t>Setting intentions</a:t>
          </a:r>
        </a:p>
      </dgm:t>
    </dgm:pt>
    <dgm:pt modelId="{679D7CBF-3FFB-433C-983E-BDB69AEB262D}" type="parTrans" cxnId="{D2800609-2BCF-40D9-9B7F-600443709CCD}">
      <dgm:prSet/>
      <dgm:spPr/>
      <dgm:t>
        <a:bodyPr/>
        <a:lstStyle/>
        <a:p>
          <a:endParaRPr lang="en-US"/>
        </a:p>
      </dgm:t>
    </dgm:pt>
    <dgm:pt modelId="{0CE239DC-ED9A-4715-9DCD-8CA50EBF3797}" type="sibTrans" cxnId="{D2800609-2BCF-40D9-9B7F-600443709CCD}">
      <dgm:prSet/>
      <dgm:spPr/>
      <dgm:t>
        <a:bodyPr/>
        <a:lstStyle/>
        <a:p>
          <a:endParaRPr lang="en-US"/>
        </a:p>
      </dgm:t>
    </dgm:pt>
    <dgm:pt modelId="{BE288CD9-D731-4CFF-905C-EFD332A68C88}">
      <dgm:prSet custT="1"/>
      <dgm:spPr/>
      <dgm:t>
        <a:bodyPr/>
        <a:lstStyle/>
        <a:p>
          <a:r>
            <a:rPr lang="en-US" sz="2000" dirty="0">
              <a:solidFill>
                <a:schemeClr val="bg1"/>
              </a:solidFill>
            </a:rPr>
            <a:t>Gratitude</a:t>
          </a:r>
        </a:p>
      </dgm:t>
    </dgm:pt>
    <dgm:pt modelId="{9C134700-C2D9-4643-ACA3-97E91C583463}" type="parTrans" cxnId="{3216DA63-17F4-4C3B-8E8E-45F21433AB6F}">
      <dgm:prSet/>
      <dgm:spPr/>
      <dgm:t>
        <a:bodyPr/>
        <a:lstStyle/>
        <a:p>
          <a:endParaRPr lang="en-US"/>
        </a:p>
      </dgm:t>
    </dgm:pt>
    <dgm:pt modelId="{B957152F-CA2C-4C8A-92C6-2C388ACE6AF9}" type="sibTrans" cxnId="{3216DA63-17F4-4C3B-8E8E-45F21433AB6F}">
      <dgm:prSet/>
      <dgm:spPr/>
      <dgm:t>
        <a:bodyPr/>
        <a:lstStyle/>
        <a:p>
          <a:endParaRPr lang="en-US"/>
        </a:p>
      </dgm:t>
    </dgm:pt>
    <dgm:pt modelId="{D618F6E7-04E3-4636-8915-7E3B0762301B}">
      <dgm:prSet custT="1"/>
      <dgm:spPr/>
      <dgm:t>
        <a:bodyPr/>
        <a:lstStyle/>
        <a:p>
          <a:r>
            <a:rPr lang="en-US" sz="2000" dirty="0">
              <a:solidFill>
                <a:schemeClr val="bg1"/>
              </a:solidFill>
            </a:rPr>
            <a:t>Exercise</a:t>
          </a:r>
        </a:p>
      </dgm:t>
    </dgm:pt>
    <dgm:pt modelId="{EFAA5883-9FCA-4706-8880-7FF1343348E3}" type="parTrans" cxnId="{A40C8393-50A5-4AAB-A35A-461458FA9B79}">
      <dgm:prSet/>
      <dgm:spPr/>
      <dgm:t>
        <a:bodyPr/>
        <a:lstStyle/>
        <a:p>
          <a:endParaRPr lang="en-US"/>
        </a:p>
      </dgm:t>
    </dgm:pt>
    <dgm:pt modelId="{3E799F6B-0C45-4FB8-9F58-B9BE595C950C}" type="sibTrans" cxnId="{A40C8393-50A5-4AAB-A35A-461458FA9B79}">
      <dgm:prSet/>
      <dgm:spPr/>
      <dgm:t>
        <a:bodyPr/>
        <a:lstStyle/>
        <a:p>
          <a:endParaRPr lang="en-US"/>
        </a:p>
      </dgm:t>
    </dgm:pt>
    <dgm:pt modelId="{BF1ED259-4620-414B-8C39-3653A3E0802A}">
      <dgm:prSet custT="1"/>
      <dgm:spPr/>
      <dgm:t>
        <a:bodyPr/>
        <a:lstStyle/>
        <a:p>
          <a:r>
            <a:rPr lang="en-US" sz="2000" dirty="0">
              <a:solidFill>
                <a:schemeClr val="bg1"/>
              </a:solidFill>
            </a:rPr>
            <a:t>Virtual Schwartz Rounds </a:t>
          </a:r>
        </a:p>
      </dgm:t>
    </dgm:pt>
    <dgm:pt modelId="{23829776-BD12-4B37-9F0C-BBFAC37F88C2}" type="parTrans" cxnId="{99C7963D-9C88-4735-9649-01FAA5CC6A8C}">
      <dgm:prSet/>
      <dgm:spPr/>
      <dgm:t>
        <a:bodyPr/>
        <a:lstStyle/>
        <a:p>
          <a:endParaRPr lang="en-US"/>
        </a:p>
      </dgm:t>
    </dgm:pt>
    <dgm:pt modelId="{2C8CCBDD-749A-4298-877B-D3C67561D927}" type="sibTrans" cxnId="{99C7963D-9C88-4735-9649-01FAA5CC6A8C}">
      <dgm:prSet/>
      <dgm:spPr/>
      <dgm:t>
        <a:bodyPr/>
        <a:lstStyle/>
        <a:p>
          <a:endParaRPr lang="en-US"/>
        </a:p>
      </dgm:t>
    </dgm:pt>
    <dgm:pt modelId="{863ECA62-F31E-4C03-BFB0-DA72595B500A}">
      <dgm:prSet custT="1"/>
      <dgm:spPr>
        <a:solidFill>
          <a:srgbClr val="232D4B">
            <a:alpha val="90000"/>
          </a:srgbClr>
        </a:solidFill>
      </dgm:spPr>
      <dgm:t>
        <a:bodyPr/>
        <a:lstStyle/>
        <a:p>
          <a:r>
            <a:rPr lang="en-US" sz="2000" dirty="0">
              <a:solidFill>
                <a:schemeClr val="bg1"/>
              </a:solidFill>
            </a:rPr>
            <a:t>Listen empathically</a:t>
          </a:r>
        </a:p>
      </dgm:t>
    </dgm:pt>
    <dgm:pt modelId="{DF85297A-6FCC-490E-BA04-EACAF38D1CCA}" type="parTrans" cxnId="{AED64AEF-343D-4CF8-9D8E-39EC52A47003}">
      <dgm:prSet/>
      <dgm:spPr/>
      <dgm:t>
        <a:bodyPr/>
        <a:lstStyle/>
        <a:p>
          <a:endParaRPr lang="en-US"/>
        </a:p>
      </dgm:t>
    </dgm:pt>
    <dgm:pt modelId="{51B61577-58EA-40B0-B93D-AD5A5D457ABB}" type="sibTrans" cxnId="{AED64AEF-343D-4CF8-9D8E-39EC52A47003}">
      <dgm:prSet/>
      <dgm:spPr/>
      <dgm:t>
        <a:bodyPr/>
        <a:lstStyle/>
        <a:p>
          <a:endParaRPr lang="en-US"/>
        </a:p>
      </dgm:t>
    </dgm:pt>
    <dgm:pt modelId="{0B2D3E6B-5592-4316-A7F3-CF6F0CA92B6A}">
      <dgm:prSet custT="1"/>
      <dgm:spPr/>
      <dgm:t>
        <a:bodyPr/>
        <a:lstStyle/>
        <a:p>
          <a:r>
            <a:rPr lang="en-US" sz="2000" dirty="0">
              <a:solidFill>
                <a:schemeClr val="bg1"/>
              </a:solidFill>
            </a:rPr>
            <a:t>Reduce emotional intensity</a:t>
          </a:r>
        </a:p>
      </dgm:t>
    </dgm:pt>
    <dgm:pt modelId="{E607089F-329A-400E-BA70-B496B576AF80}" type="parTrans" cxnId="{8BD70144-FD2B-47BC-878F-008725CAEA6C}">
      <dgm:prSet/>
      <dgm:spPr/>
      <dgm:t>
        <a:bodyPr/>
        <a:lstStyle/>
        <a:p>
          <a:endParaRPr lang="en-US"/>
        </a:p>
      </dgm:t>
    </dgm:pt>
    <dgm:pt modelId="{66EB0F20-9F05-405A-9805-1B69BF9EFB98}" type="sibTrans" cxnId="{8BD70144-FD2B-47BC-878F-008725CAEA6C}">
      <dgm:prSet/>
      <dgm:spPr/>
      <dgm:t>
        <a:bodyPr/>
        <a:lstStyle/>
        <a:p>
          <a:endParaRPr lang="en-US"/>
        </a:p>
      </dgm:t>
    </dgm:pt>
    <dgm:pt modelId="{A23F8776-A21C-450C-AC43-DE91BB89E30A}">
      <dgm:prSet custT="1"/>
      <dgm:spPr/>
      <dgm:t>
        <a:bodyPr/>
        <a:lstStyle/>
        <a:p>
          <a:r>
            <a:rPr lang="en-US" sz="2000" dirty="0">
              <a:solidFill>
                <a:schemeClr val="bg1"/>
              </a:solidFill>
            </a:rPr>
            <a:t>Aroma therapy</a:t>
          </a:r>
        </a:p>
      </dgm:t>
    </dgm:pt>
    <dgm:pt modelId="{A5B7ACFA-5693-401E-9BDF-8AB6818236C6}" type="parTrans" cxnId="{24039239-3031-4AB7-B63E-92E1BED9D137}">
      <dgm:prSet/>
      <dgm:spPr/>
      <dgm:t>
        <a:bodyPr/>
        <a:lstStyle/>
        <a:p>
          <a:endParaRPr lang="en-US"/>
        </a:p>
      </dgm:t>
    </dgm:pt>
    <dgm:pt modelId="{72E2FA96-8490-4050-B6FC-5EB12189ACB9}" type="sibTrans" cxnId="{24039239-3031-4AB7-B63E-92E1BED9D137}">
      <dgm:prSet/>
      <dgm:spPr/>
      <dgm:t>
        <a:bodyPr/>
        <a:lstStyle/>
        <a:p>
          <a:endParaRPr lang="en-US"/>
        </a:p>
      </dgm:t>
    </dgm:pt>
    <dgm:pt modelId="{0E361ED9-B8F7-4FEF-BDC2-B2E33EDFC4C3}">
      <dgm:prSet custT="1"/>
      <dgm:spPr/>
      <dgm:t>
        <a:bodyPr/>
        <a:lstStyle/>
        <a:p>
          <a:r>
            <a:rPr lang="en-US" sz="2000" dirty="0">
              <a:solidFill>
                <a:schemeClr val="bg1"/>
              </a:solidFill>
            </a:rPr>
            <a:t>Guide mediation</a:t>
          </a:r>
        </a:p>
      </dgm:t>
    </dgm:pt>
    <dgm:pt modelId="{B148C7DD-E48A-4FDD-AE41-080832FBF422}" type="parTrans" cxnId="{E2EDCC6E-EF6D-49C9-9AB5-B258CB983C9F}">
      <dgm:prSet/>
      <dgm:spPr/>
      <dgm:t>
        <a:bodyPr/>
        <a:lstStyle/>
        <a:p>
          <a:endParaRPr lang="en-US"/>
        </a:p>
      </dgm:t>
    </dgm:pt>
    <dgm:pt modelId="{4378EC8F-BB44-4A97-8B5F-3E0277D2CCA5}" type="sibTrans" cxnId="{E2EDCC6E-EF6D-49C9-9AB5-B258CB983C9F}">
      <dgm:prSet/>
      <dgm:spPr/>
      <dgm:t>
        <a:bodyPr/>
        <a:lstStyle/>
        <a:p>
          <a:endParaRPr lang="en-US"/>
        </a:p>
      </dgm:t>
    </dgm:pt>
    <dgm:pt modelId="{6EC623F5-BBF4-FE4B-96BA-EA0A795AC5D8}" type="pres">
      <dgm:prSet presAssocID="{9DA7232C-BB98-4B8B-A193-03696B722C94}" presName="Name0" presStyleCnt="0">
        <dgm:presLayoutVars>
          <dgm:dir/>
          <dgm:animLvl val="lvl"/>
          <dgm:resizeHandles val="exact"/>
        </dgm:presLayoutVars>
      </dgm:prSet>
      <dgm:spPr/>
    </dgm:pt>
    <dgm:pt modelId="{64B7C938-01F7-8E40-B1F1-B9579B5BA581}" type="pres">
      <dgm:prSet presAssocID="{1AE1BEAB-1BBA-4481-9097-9AC393720E97}" presName="composite" presStyleCnt="0"/>
      <dgm:spPr/>
    </dgm:pt>
    <dgm:pt modelId="{3DE734A7-0752-1B48-BC15-4700B9E0B624}" type="pres">
      <dgm:prSet presAssocID="{1AE1BEAB-1BBA-4481-9097-9AC393720E97}" presName="parTx" presStyleLbl="alignNode1" presStyleIdx="0" presStyleCnt="4">
        <dgm:presLayoutVars>
          <dgm:chMax val="0"/>
          <dgm:chPref val="0"/>
        </dgm:presLayoutVars>
      </dgm:prSet>
      <dgm:spPr/>
    </dgm:pt>
    <dgm:pt modelId="{C96B89ED-9947-4A4F-BA7C-A258F83E62C8}" type="pres">
      <dgm:prSet presAssocID="{1AE1BEAB-1BBA-4481-9097-9AC393720E97}" presName="desTx" presStyleLbl="alignAccFollowNode1" presStyleIdx="0" presStyleCnt="4">
        <dgm:presLayoutVars/>
      </dgm:prSet>
      <dgm:spPr/>
    </dgm:pt>
    <dgm:pt modelId="{F2846CB9-0136-1F48-A487-C934B0E91D79}" type="pres">
      <dgm:prSet presAssocID="{65199854-E816-42D6-AB6C-B3BA6E305828}" presName="space" presStyleCnt="0"/>
      <dgm:spPr/>
    </dgm:pt>
    <dgm:pt modelId="{D8FF207A-4622-D749-A631-063D9DC87905}" type="pres">
      <dgm:prSet presAssocID="{4DE3A34C-F15C-4D2B-9294-D4FE07B2ACE4}" presName="composite" presStyleCnt="0"/>
      <dgm:spPr/>
    </dgm:pt>
    <dgm:pt modelId="{3392C23F-3812-5243-AE9C-4A7514895F30}" type="pres">
      <dgm:prSet presAssocID="{4DE3A34C-F15C-4D2B-9294-D4FE07B2ACE4}" presName="parTx" presStyleLbl="alignNode1" presStyleIdx="1" presStyleCnt="4">
        <dgm:presLayoutVars>
          <dgm:chMax val="0"/>
          <dgm:chPref val="0"/>
        </dgm:presLayoutVars>
      </dgm:prSet>
      <dgm:spPr/>
    </dgm:pt>
    <dgm:pt modelId="{663A4983-E385-3A4C-9A2E-20E14778FCC8}" type="pres">
      <dgm:prSet presAssocID="{4DE3A34C-F15C-4D2B-9294-D4FE07B2ACE4}" presName="desTx" presStyleLbl="alignAccFollowNode1" presStyleIdx="1" presStyleCnt="4">
        <dgm:presLayoutVars/>
      </dgm:prSet>
      <dgm:spPr/>
    </dgm:pt>
    <dgm:pt modelId="{467FD739-332D-EC4C-A6D3-AC62A4A04CFA}" type="pres">
      <dgm:prSet presAssocID="{C282D352-514F-4F61-BA97-0D0F0522E030}" presName="space" presStyleCnt="0"/>
      <dgm:spPr/>
    </dgm:pt>
    <dgm:pt modelId="{B4A9FE5C-ADD1-4E4D-A690-A2EDCF639B89}" type="pres">
      <dgm:prSet presAssocID="{C5490CA0-4E63-4EB1-8FED-E5811A953720}" presName="composite" presStyleCnt="0"/>
      <dgm:spPr/>
    </dgm:pt>
    <dgm:pt modelId="{0FD8E0E6-B678-DD4E-A868-521155CD4A3D}" type="pres">
      <dgm:prSet presAssocID="{C5490CA0-4E63-4EB1-8FED-E5811A953720}" presName="parTx" presStyleLbl="alignNode1" presStyleIdx="2" presStyleCnt="4">
        <dgm:presLayoutVars>
          <dgm:chMax val="0"/>
          <dgm:chPref val="0"/>
        </dgm:presLayoutVars>
      </dgm:prSet>
      <dgm:spPr/>
    </dgm:pt>
    <dgm:pt modelId="{F4B04CBB-6230-B043-955E-84D5A2BA66F1}" type="pres">
      <dgm:prSet presAssocID="{C5490CA0-4E63-4EB1-8FED-E5811A953720}" presName="desTx" presStyleLbl="alignAccFollowNode1" presStyleIdx="2" presStyleCnt="4">
        <dgm:presLayoutVars/>
      </dgm:prSet>
      <dgm:spPr/>
    </dgm:pt>
    <dgm:pt modelId="{8F1A5745-8C94-49CB-BB2F-8705B9A1BA95}" type="pres">
      <dgm:prSet presAssocID="{006F3E9A-AFE7-4735-9677-D9FFCCA3CDE9}" presName="space" presStyleCnt="0"/>
      <dgm:spPr/>
    </dgm:pt>
    <dgm:pt modelId="{98D02F11-3F2D-4179-9787-711796B73820}" type="pres">
      <dgm:prSet presAssocID="{A703B13B-83DC-4A5C-B532-B7D3E35AA8ED}" presName="composite" presStyleCnt="0"/>
      <dgm:spPr/>
    </dgm:pt>
    <dgm:pt modelId="{B1B8B886-7D26-470C-B0AB-D137A9F9D3B8}" type="pres">
      <dgm:prSet presAssocID="{A703B13B-83DC-4A5C-B532-B7D3E35AA8ED}" presName="parTx" presStyleLbl="alignNode1" presStyleIdx="3" presStyleCnt="4">
        <dgm:presLayoutVars>
          <dgm:chMax val="0"/>
          <dgm:chPref val="0"/>
        </dgm:presLayoutVars>
      </dgm:prSet>
      <dgm:spPr/>
    </dgm:pt>
    <dgm:pt modelId="{23CB13B2-5AF5-4CE3-B43A-F52B40012A4D}" type="pres">
      <dgm:prSet presAssocID="{A703B13B-83DC-4A5C-B532-B7D3E35AA8ED}" presName="desTx" presStyleLbl="alignAccFollowNode1" presStyleIdx="3" presStyleCnt="4">
        <dgm:presLayoutVars/>
      </dgm:prSet>
      <dgm:spPr/>
    </dgm:pt>
  </dgm:ptLst>
  <dgm:cxnLst>
    <dgm:cxn modelId="{DCF10903-6EC8-4CFC-B688-715CBE9C050D}" type="presOf" srcId="{8778DDA3-0EA9-4D22-9750-8BC91BE36A81}" destId="{C96B89ED-9947-4A4F-BA7C-A258F83E62C8}" srcOrd="0" destOrd="2" presId="urn:microsoft.com/office/officeart/2016/7/layout/HorizontalActionList"/>
    <dgm:cxn modelId="{D2800609-2BCF-40D9-9B7F-600443709CCD}" srcId="{C5490CA0-4E63-4EB1-8FED-E5811A953720}" destId="{F011B626-46E6-404A-867D-1A1FF39C9723}" srcOrd="4" destOrd="0" parTransId="{679D7CBF-3FFB-433C-983E-BDB69AEB262D}" sibTransId="{0CE239DC-ED9A-4715-9DCD-8CA50EBF3797}"/>
    <dgm:cxn modelId="{3CD4B30C-E6F0-41E4-AD77-3D33E719B563}" type="presOf" srcId="{863ECA62-F31E-4C03-BFB0-DA72595B500A}" destId="{23CB13B2-5AF5-4CE3-B43A-F52B40012A4D}" srcOrd="0" destOrd="0" presId="urn:microsoft.com/office/officeart/2016/7/layout/HorizontalActionList"/>
    <dgm:cxn modelId="{659CEE12-76D1-F74D-A942-4E1D777AD4E0}" type="presOf" srcId="{1AE1BEAB-1BBA-4481-9097-9AC393720E97}" destId="{3DE734A7-0752-1B48-BC15-4700B9E0B624}" srcOrd="0" destOrd="0" presId="urn:microsoft.com/office/officeart/2016/7/layout/HorizontalActionList"/>
    <dgm:cxn modelId="{9E3C3D18-20E9-48DB-9834-4C7196BF2132}" type="presOf" srcId="{E37235C7-6E53-4B25-B915-16B4BF127ED4}" destId="{C96B89ED-9947-4A4F-BA7C-A258F83E62C8}" srcOrd="0" destOrd="1" presId="urn:microsoft.com/office/officeart/2016/7/layout/HorizontalActionList"/>
    <dgm:cxn modelId="{F524AF1A-62DF-4313-8E21-BC69C7D22112}" srcId="{9DA7232C-BB98-4B8B-A193-03696B722C94}" destId="{A703B13B-83DC-4A5C-B532-B7D3E35AA8ED}" srcOrd="3" destOrd="0" parTransId="{FFBDAE08-6FC5-44C7-A262-B9DC82DA6E93}" sibTransId="{0F782D2D-4670-4255-B9B5-334BAC98F151}"/>
    <dgm:cxn modelId="{CF14B91E-314D-4602-A7A8-372500D75E8C}" type="presOf" srcId="{1E4833F5-A937-4D72-ADC4-BD6319FFD57A}" destId="{F4B04CBB-6230-B043-955E-84D5A2BA66F1}" srcOrd="0" destOrd="1" presId="urn:microsoft.com/office/officeart/2016/7/layout/HorizontalActionList"/>
    <dgm:cxn modelId="{7230BA27-AB4C-A24F-BC3C-16BF706C3E8B}" type="presOf" srcId="{3037C9D6-D4DE-42C7-BD03-A569005B5ABF}" destId="{663A4983-E385-3A4C-9A2E-20E14778FCC8}" srcOrd="0" destOrd="0" presId="urn:microsoft.com/office/officeart/2016/7/layout/HorizontalActionList"/>
    <dgm:cxn modelId="{B1AFE72E-D97B-4932-8ED6-27D34B5121BA}" type="presOf" srcId="{D0F05C85-F55B-46A3-A45B-40D3E98A96EC}" destId="{F4B04CBB-6230-B043-955E-84D5A2BA66F1}" srcOrd="0" destOrd="3" presId="urn:microsoft.com/office/officeart/2016/7/layout/HorizontalActionList"/>
    <dgm:cxn modelId="{D5CC842F-D8F3-41D0-A1E3-F7AACC6FBD17}" type="presOf" srcId="{A23F8776-A21C-450C-AC43-DE91BB89E30A}" destId="{23CB13B2-5AF5-4CE3-B43A-F52B40012A4D}" srcOrd="0" destOrd="2" presId="urn:microsoft.com/office/officeart/2016/7/layout/HorizontalActionList"/>
    <dgm:cxn modelId="{21C98A35-39A7-473F-950A-2D7285392B6A}" srcId="{C5490CA0-4E63-4EB1-8FED-E5811A953720}" destId="{D3334955-6614-4A82-ACE8-7CA0B2A4C8BF}" srcOrd="2" destOrd="0" parTransId="{722B6DD7-1BAA-4804-918F-357DBA027F89}" sibTransId="{FECDE751-9C90-4D3D-AE12-2A1E818BF008}"/>
    <dgm:cxn modelId="{078B2F38-19F9-436A-BEEC-7F26AFB417B0}" srcId="{9DA7232C-BB98-4B8B-A193-03696B722C94}" destId="{C5490CA0-4E63-4EB1-8FED-E5811A953720}" srcOrd="2" destOrd="0" parTransId="{4F15E8BF-C96F-4573-B40D-3F072DEAB214}" sibTransId="{006F3E9A-AFE7-4735-9677-D9FFCCA3CDE9}"/>
    <dgm:cxn modelId="{24039239-3031-4AB7-B63E-92E1BED9D137}" srcId="{A703B13B-83DC-4A5C-B532-B7D3E35AA8ED}" destId="{A23F8776-A21C-450C-AC43-DE91BB89E30A}" srcOrd="2" destOrd="0" parTransId="{A5B7ACFA-5693-401E-9BDF-8AB6818236C6}" sibTransId="{72E2FA96-8490-4050-B6FC-5EB12189ACB9}"/>
    <dgm:cxn modelId="{99C7963D-9C88-4735-9649-01FAA5CC6A8C}" srcId="{C5490CA0-4E63-4EB1-8FED-E5811A953720}" destId="{BF1ED259-4620-414B-8C39-3653A3E0802A}" srcOrd="7" destOrd="0" parTransId="{23829776-BD12-4B37-9F0C-BBFAC37F88C2}" sibTransId="{2C8CCBDD-749A-4298-877B-D3C67561D927}"/>
    <dgm:cxn modelId="{FE5C555B-1D58-468F-805C-FFE595EBEC51}" type="presOf" srcId="{0E361ED9-B8F7-4FEF-BDC2-B2E33EDFC4C3}" destId="{23CB13B2-5AF5-4CE3-B43A-F52B40012A4D}" srcOrd="0" destOrd="3" presId="urn:microsoft.com/office/officeart/2016/7/layout/HorizontalActionList"/>
    <dgm:cxn modelId="{F5C9E95C-CC73-4D58-9701-58B539909AD3}" type="presOf" srcId="{5710FF03-035F-41BF-B8C3-342966F5EFEB}" destId="{663A4983-E385-3A4C-9A2E-20E14778FCC8}" srcOrd="0" destOrd="1" presId="urn:microsoft.com/office/officeart/2016/7/layout/HorizontalActionList"/>
    <dgm:cxn modelId="{3216DA63-17F4-4C3B-8E8E-45F21433AB6F}" srcId="{C5490CA0-4E63-4EB1-8FED-E5811A953720}" destId="{BE288CD9-D731-4CFF-905C-EFD332A68C88}" srcOrd="5" destOrd="0" parTransId="{9C134700-C2D9-4643-ACA3-97E91C583463}" sibTransId="{B957152F-CA2C-4C8A-92C6-2C388ACE6AF9}"/>
    <dgm:cxn modelId="{8BD70144-FD2B-47BC-878F-008725CAEA6C}" srcId="{A703B13B-83DC-4A5C-B532-B7D3E35AA8ED}" destId="{0B2D3E6B-5592-4316-A7F3-CF6F0CA92B6A}" srcOrd="1" destOrd="0" parTransId="{E607089F-329A-400E-BA70-B496B576AF80}" sibTransId="{66EB0F20-9F05-405A-9805-1B69BF9EFB98}"/>
    <dgm:cxn modelId="{3A0F5364-EC6D-462D-9BD5-92CD2997B6D2}" type="presOf" srcId="{75A0B1BD-A7CC-4E82-B531-FFF9B82FE29F}" destId="{663A4983-E385-3A4C-9A2E-20E14778FCC8}" srcOrd="0" destOrd="2" presId="urn:microsoft.com/office/officeart/2016/7/layout/HorizontalActionList"/>
    <dgm:cxn modelId="{3B56BD64-A14E-463F-B2B5-B28D76068F28}" srcId="{4DE3A34C-F15C-4D2B-9294-D4FE07B2ACE4}" destId="{CD6D6213-61CB-4086-92A9-D884ACE36C3B}" srcOrd="3" destOrd="0" parTransId="{FBAC798B-F9FF-4247-8CA2-1413B0FC814C}" sibTransId="{819E917B-D361-411A-928D-E29E4C8C1190}"/>
    <dgm:cxn modelId="{D2394967-237A-44EC-B266-931CD7C955AE}" type="presOf" srcId="{F011B626-46E6-404A-867D-1A1FF39C9723}" destId="{F4B04CBB-6230-B043-955E-84D5A2BA66F1}" srcOrd="0" destOrd="4" presId="urn:microsoft.com/office/officeart/2016/7/layout/HorizontalActionList"/>
    <dgm:cxn modelId="{515FF947-6D65-49ED-840E-8151334B6BF4}" srcId="{4DE3A34C-F15C-4D2B-9294-D4FE07B2ACE4}" destId="{3037C9D6-D4DE-42C7-BD03-A569005B5ABF}" srcOrd="0" destOrd="0" parTransId="{74B32624-EB8D-49A7-AE2F-062221346847}" sibTransId="{D83B649A-C017-40DB-BF71-1212621B6C14}"/>
    <dgm:cxn modelId="{9E755968-D521-459E-8581-0BAFA2CE7A11}" srcId="{1AE1BEAB-1BBA-4481-9097-9AC393720E97}" destId="{8778DDA3-0EA9-4D22-9750-8BC91BE36A81}" srcOrd="2" destOrd="0" parTransId="{0FB23473-F5E5-4885-A736-5FED764C2BF2}" sibTransId="{D22202A8-7E06-41D2-988E-1F609BFF60C1}"/>
    <dgm:cxn modelId="{2C63296B-1A3C-8B4C-B3F5-6F5854CC6BBE}" type="presOf" srcId="{9DA7232C-BB98-4B8B-A193-03696B722C94}" destId="{6EC623F5-BBF4-FE4B-96BA-EA0A795AC5D8}" srcOrd="0" destOrd="0" presId="urn:microsoft.com/office/officeart/2016/7/layout/HorizontalActionList"/>
    <dgm:cxn modelId="{9686AB6B-83B3-445F-A276-D9A9D42D7119}" type="presOf" srcId="{CD6D6213-61CB-4086-92A9-D884ACE36C3B}" destId="{663A4983-E385-3A4C-9A2E-20E14778FCC8}" srcOrd="0" destOrd="3" presId="urn:microsoft.com/office/officeart/2016/7/layout/HorizontalActionList"/>
    <dgm:cxn modelId="{F4A3E44D-7C5A-4FE9-BC78-362CE3CC712F}" srcId="{C5490CA0-4E63-4EB1-8FED-E5811A953720}" destId="{1E4833F5-A937-4D72-ADC4-BD6319FFD57A}" srcOrd="1" destOrd="0" parTransId="{30B991FB-BA72-4CF8-8BC3-D71B546D3AC3}" sibTransId="{12D81071-46B7-4DCF-82A1-D24C361AC211}"/>
    <dgm:cxn modelId="{E2EDCC6E-EF6D-49C9-9AB5-B258CB983C9F}" srcId="{A703B13B-83DC-4A5C-B532-B7D3E35AA8ED}" destId="{0E361ED9-B8F7-4FEF-BDC2-B2E33EDFC4C3}" srcOrd="3" destOrd="0" parTransId="{B148C7DD-E48A-4FDD-AE41-080832FBF422}" sibTransId="{4378EC8F-BB44-4A97-8B5F-3E0277D2CCA5}"/>
    <dgm:cxn modelId="{FEB6207A-A546-2348-BEBC-C24786071925}" type="presOf" srcId="{C5490CA0-4E63-4EB1-8FED-E5811A953720}" destId="{0FD8E0E6-B678-DD4E-A868-521155CD4A3D}" srcOrd="0" destOrd="0" presId="urn:microsoft.com/office/officeart/2016/7/layout/HorizontalActionList"/>
    <dgm:cxn modelId="{C67B6E7E-89F2-4FFC-B9DE-C44C5FB4DEB0}" srcId="{4DE3A34C-F15C-4D2B-9294-D4FE07B2ACE4}" destId="{5710FF03-035F-41BF-B8C3-342966F5EFEB}" srcOrd="1" destOrd="0" parTransId="{8750237D-815B-4D0C-9C8E-040686BF37ED}" sibTransId="{2F7B9361-931E-4788-A0D6-DB4ED36C0524}"/>
    <dgm:cxn modelId="{57053D84-3A6F-4456-9940-57ABB760B404}" type="presOf" srcId="{D618F6E7-04E3-4636-8915-7E3B0762301B}" destId="{F4B04CBB-6230-B043-955E-84D5A2BA66F1}" srcOrd="0" destOrd="6" presId="urn:microsoft.com/office/officeart/2016/7/layout/HorizontalActionList"/>
    <dgm:cxn modelId="{A40C8393-50A5-4AAB-A35A-461458FA9B79}" srcId="{C5490CA0-4E63-4EB1-8FED-E5811A953720}" destId="{D618F6E7-04E3-4636-8915-7E3B0762301B}" srcOrd="6" destOrd="0" parTransId="{EFAA5883-9FCA-4706-8880-7FF1343348E3}" sibTransId="{3E799F6B-0C45-4FB8-9F58-B9BE595C950C}"/>
    <dgm:cxn modelId="{17965895-4AC1-4766-9D08-193EF6DE463B}" srcId="{9DA7232C-BB98-4B8B-A193-03696B722C94}" destId="{4DE3A34C-F15C-4D2B-9294-D4FE07B2ACE4}" srcOrd="1" destOrd="0" parTransId="{7213B9C2-E776-4E90-BA68-ACF6A7A2D63C}" sibTransId="{C282D352-514F-4F61-BA97-0D0F0522E030}"/>
    <dgm:cxn modelId="{39C8B795-FB41-4653-9D70-021CC54DD8C0}" type="presOf" srcId="{D3334955-6614-4A82-ACE8-7CA0B2A4C8BF}" destId="{F4B04CBB-6230-B043-955E-84D5A2BA66F1}" srcOrd="0" destOrd="2" presId="urn:microsoft.com/office/officeart/2016/7/layout/HorizontalActionList"/>
    <dgm:cxn modelId="{E2F4839B-9482-41B9-925F-55107CE2A62E}" type="presOf" srcId="{504D4588-A1A9-4949-A28B-BFE4AF588A1B}" destId="{F4B04CBB-6230-B043-955E-84D5A2BA66F1}" srcOrd="0" destOrd="8" presId="urn:microsoft.com/office/officeart/2016/7/layout/HorizontalActionList"/>
    <dgm:cxn modelId="{E5C1139E-D965-4A35-A02C-EAB069F723A0}" type="presOf" srcId="{0B2D3E6B-5592-4316-A7F3-CF6F0CA92B6A}" destId="{23CB13B2-5AF5-4CE3-B43A-F52B40012A4D}" srcOrd="0" destOrd="1" presId="urn:microsoft.com/office/officeart/2016/7/layout/HorizontalActionList"/>
    <dgm:cxn modelId="{2CBBBFA6-5A49-014B-979D-7FF9FBBE5F5B}" type="presOf" srcId="{87802234-BD83-42AB-90AC-8D5391DCC3A5}" destId="{F4B04CBB-6230-B043-955E-84D5A2BA66F1}" srcOrd="0" destOrd="0" presId="urn:microsoft.com/office/officeart/2016/7/layout/HorizontalActionList"/>
    <dgm:cxn modelId="{29EC50AD-6C42-4967-95FA-0BED16C23FD0}" srcId="{C5490CA0-4E63-4EB1-8FED-E5811A953720}" destId="{504D4588-A1A9-4949-A28B-BFE4AF588A1B}" srcOrd="8" destOrd="0" parTransId="{F9ED587D-68BA-431F-84F6-8FC2EBA34E6B}" sibTransId="{1223AC74-AD7C-40B7-9149-ED5E3081D824}"/>
    <dgm:cxn modelId="{EE435AB6-B262-427C-A756-0AC8E507B73D}" srcId="{C5490CA0-4E63-4EB1-8FED-E5811A953720}" destId="{87802234-BD83-42AB-90AC-8D5391DCC3A5}" srcOrd="0" destOrd="0" parTransId="{29D79A10-7256-4C17-B7CC-F2136D186BA4}" sibTransId="{8CFFC607-A4C6-4F84-89E6-9FBD72B0ED49}"/>
    <dgm:cxn modelId="{B513B7B7-0AF3-1149-808C-21F57FA7EF3E}" type="presOf" srcId="{30F4152B-C75A-4517-907C-BBB0E15CA150}" destId="{C96B89ED-9947-4A4F-BA7C-A258F83E62C8}" srcOrd="0" destOrd="0" presId="urn:microsoft.com/office/officeart/2016/7/layout/HorizontalActionList"/>
    <dgm:cxn modelId="{4470A5BB-AAA0-49C0-ADF6-A14F34973B89}" type="presOf" srcId="{BF1ED259-4620-414B-8C39-3653A3E0802A}" destId="{F4B04CBB-6230-B043-955E-84D5A2BA66F1}" srcOrd="0" destOrd="7" presId="urn:microsoft.com/office/officeart/2016/7/layout/HorizontalActionList"/>
    <dgm:cxn modelId="{FAA505C0-2093-456A-8F5A-982A96082203}" srcId="{4DE3A34C-F15C-4D2B-9294-D4FE07B2ACE4}" destId="{75A0B1BD-A7CC-4E82-B531-FFF9B82FE29F}" srcOrd="2" destOrd="0" parTransId="{63DB938D-BE65-4C06-814A-79960905DE3E}" sibTransId="{F1F7B6A8-CE2D-4C8B-B00A-5A9785EE23E5}"/>
    <dgm:cxn modelId="{8B736CCC-B9C2-4B27-9528-914ED069C630}" type="presOf" srcId="{A703B13B-83DC-4A5C-B532-B7D3E35AA8ED}" destId="{B1B8B886-7D26-470C-B0AB-D137A9F9D3B8}" srcOrd="0" destOrd="0" presId="urn:microsoft.com/office/officeart/2016/7/layout/HorizontalActionList"/>
    <dgm:cxn modelId="{194A7BD5-823A-0B4F-A3B2-211DF6D9EBFF}" type="presOf" srcId="{4DE3A34C-F15C-4D2B-9294-D4FE07B2ACE4}" destId="{3392C23F-3812-5243-AE9C-4A7514895F30}" srcOrd="0" destOrd="0" presId="urn:microsoft.com/office/officeart/2016/7/layout/HorizontalActionList"/>
    <dgm:cxn modelId="{B5680DD8-2C9E-4001-B241-22D557D29F62}" srcId="{1AE1BEAB-1BBA-4481-9097-9AC393720E97}" destId="{E37235C7-6E53-4B25-B915-16B4BF127ED4}" srcOrd="1" destOrd="0" parTransId="{5C87EBCF-BD4C-4163-BF63-B6E8C79A442E}" sibTransId="{EB6DA27A-E99C-4633-B923-45058A6D9CF3}"/>
    <dgm:cxn modelId="{6ECD81DD-23F5-493A-8123-3061AA724C79}" type="presOf" srcId="{BE288CD9-D731-4CFF-905C-EFD332A68C88}" destId="{F4B04CBB-6230-B043-955E-84D5A2BA66F1}" srcOrd="0" destOrd="5" presId="urn:microsoft.com/office/officeart/2016/7/layout/HorizontalActionList"/>
    <dgm:cxn modelId="{561BC3DD-CC23-4C59-805E-7BD6E729E21F}" srcId="{1AE1BEAB-1BBA-4481-9097-9AC393720E97}" destId="{30F4152B-C75A-4517-907C-BBB0E15CA150}" srcOrd="0" destOrd="0" parTransId="{C3D05647-4273-42C0-83B3-AC3738AE8333}" sibTransId="{94FEEE47-80A0-4494-8FAB-5A92600653A8}"/>
    <dgm:cxn modelId="{751E99E8-AA21-4FF9-BA93-9185C7832994}" srcId="{9DA7232C-BB98-4B8B-A193-03696B722C94}" destId="{1AE1BEAB-1BBA-4481-9097-9AC393720E97}" srcOrd="0" destOrd="0" parTransId="{61D0C8FB-D3B6-41EC-8612-2A9D03BC8608}" sibTransId="{65199854-E816-42D6-AB6C-B3BA6E305828}"/>
    <dgm:cxn modelId="{AED64AEF-343D-4CF8-9D8E-39EC52A47003}" srcId="{A703B13B-83DC-4A5C-B532-B7D3E35AA8ED}" destId="{863ECA62-F31E-4C03-BFB0-DA72595B500A}" srcOrd="0" destOrd="0" parTransId="{DF85297A-6FCC-490E-BA04-EACAF38D1CCA}" sibTransId="{51B61577-58EA-40B0-B93D-AD5A5D457ABB}"/>
    <dgm:cxn modelId="{D7DC87F6-0C7D-41EC-9A3B-5D45E598E878}" srcId="{C5490CA0-4E63-4EB1-8FED-E5811A953720}" destId="{D0F05C85-F55B-46A3-A45B-40D3E98A96EC}" srcOrd="3" destOrd="0" parTransId="{BF01FC1B-DB18-4AE9-985F-2B40C98A2C99}" sibTransId="{1EA6180B-E96E-40EB-97D5-B8A78B34ADB5}"/>
    <dgm:cxn modelId="{509A53F8-0963-40E4-A524-CD17D3C39B4D}" srcId="{1AE1BEAB-1BBA-4481-9097-9AC393720E97}" destId="{78BDBEE4-60BF-4973-B7E1-33AC893EA649}" srcOrd="3" destOrd="0" parTransId="{5C7150E5-70B1-40F6-B91B-AC2FF9FBAE33}" sibTransId="{E4EB79A3-7D6D-4BAF-87A1-48CA87A51A88}"/>
    <dgm:cxn modelId="{0E70A7FA-61D8-43A4-9ABC-0297F769798F}" type="presOf" srcId="{78BDBEE4-60BF-4973-B7E1-33AC893EA649}" destId="{C96B89ED-9947-4A4F-BA7C-A258F83E62C8}" srcOrd="0" destOrd="3" presId="urn:microsoft.com/office/officeart/2016/7/layout/HorizontalActionList"/>
    <dgm:cxn modelId="{913893C2-88CE-5A40-8876-5B258F7F24EB}" type="presParOf" srcId="{6EC623F5-BBF4-FE4B-96BA-EA0A795AC5D8}" destId="{64B7C938-01F7-8E40-B1F1-B9579B5BA581}" srcOrd="0" destOrd="0" presId="urn:microsoft.com/office/officeart/2016/7/layout/HorizontalActionList"/>
    <dgm:cxn modelId="{42F8A350-2FD2-6B4B-B77C-BE4F1A34849E}" type="presParOf" srcId="{64B7C938-01F7-8E40-B1F1-B9579B5BA581}" destId="{3DE734A7-0752-1B48-BC15-4700B9E0B624}" srcOrd="0" destOrd="0" presId="urn:microsoft.com/office/officeart/2016/7/layout/HorizontalActionList"/>
    <dgm:cxn modelId="{16A2AC5A-B55D-E142-B205-3948E74247DE}" type="presParOf" srcId="{64B7C938-01F7-8E40-B1F1-B9579B5BA581}" destId="{C96B89ED-9947-4A4F-BA7C-A258F83E62C8}" srcOrd="1" destOrd="0" presId="urn:microsoft.com/office/officeart/2016/7/layout/HorizontalActionList"/>
    <dgm:cxn modelId="{C0DDF6F8-015A-6643-AC21-5E3FFA6BFDAF}" type="presParOf" srcId="{6EC623F5-BBF4-FE4B-96BA-EA0A795AC5D8}" destId="{F2846CB9-0136-1F48-A487-C934B0E91D79}" srcOrd="1" destOrd="0" presId="urn:microsoft.com/office/officeart/2016/7/layout/HorizontalActionList"/>
    <dgm:cxn modelId="{A473E2D7-CA46-8C42-BA8F-3B694B393AFF}" type="presParOf" srcId="{6EC623F5-BBF4-FE4B-96BA-EA0A795AC5D8}" destId="{D8FF207A-4622-D749-A631-063D9DC87905}" srcOrd="2" destOrd="0" presId="urn:microsoft.com/office/officeart/2016/7/layout/HorizontalActionList"/>
    <dgm:cxn modelId="{13FA5029-AAC0-544B-951D-111E1FDBD9EB}" type="presParOf" srcId="{D8FF207A-4622-D749-A631-063D9DC87905}" destId="{3392C23F-3812-5243-AE9C-4A7514895F30}" srcOrd="0" destOrd="0" presId="urn:microsoft.com/office/officeart/2016/7/layout/HorizontalActionList"/>
    <dgm:cxn modelId="{D081B783-6FFB-A04E-8087-615237A4A882}" type="presParOf" srcId="{D8FF207A-4622-D749-A631-063D9DC87905}" destId="{663A4983-E385-3A4C-9A2E-20E14778FCC8}" srcOrd="1" destOrd="0" presId="urn:microsoft.com/office/officeart/2016/7/layout/HorizontalActionList"/>
    <dgm:cxn modelId="{F7C8D2C9-EE44-394F-9F66-C01EF1C04C75}" type="presParOf" srcId="{6EC623F5-BBF4-FE4B-96BA-EA0A795AC5D8}" destId="{467FD739-332D-EC4C-A6D3-AC62A4A04CFA}" srcOrd="3" destOrd="0" presId="urn:microsoft.com/office/officeart/2016/7/layout/HorizontalActionList"/>
    <dgm:cxn modelId="{95D262FC-1A9F-CC4A-A763-B66E5F942788}" type="presParOf" srcId="{6EC623F5-BBF4-FE4B-96BA-EA0A795AC5D8}" destId="{B4A9FE5C-ADD1-4E4D-A690-A2EDCF639B89}" srcOrd="4" destOrd="0" presId="urn:microsoft.com/office/officeart/2016/7/layout/HorizontalActionList"/>
    <dgm:cxn modelId="{03403494-EB4F-A94A-B8EA-9BEEB22BC2E0}" type="presParOf" srcId="{B4A9FE5C-ADD1-4E4D-A690-A2EDCF639B89}" destId="{0FD8E0E6-B678-DD4E-A868-521155CD4A3D}" srcOrd="0" destOrd="0" presId="urn:microsoft.com/office/officeart/2016/7/layout/HorizontalActionList"/>
    <dgm:cxn modelId="{3E73262B-C67F-3540-9047-A0DB12B3BDE2}" type="presParOf" srcId="{B4A9FE5C-ADD1-4E4D-A690-A2EDCF639B89}" destId="{F4B04CBB-6230-B043-955E-84D5A2BA66F1}" srcOrd="1" destOrd="0" presId="urn:microsoft.com/office/officeart/2016/7/layout/HorizontalActionList"/>
    <dgm:cxn modelId="{85AE1C6B-8AD4-438E-B5EC-A7B0DCABC97F}" type="presParOf" srcId="{6EC623F5-BBF4-FE4B-96BA-EA0A795AC5D8}" destId="{8F1A5745-8C94-49CB-BB2F-8705B9A1BA95}" srcOrd="5" destOrd="0" presId="urn:microsoft.com/office/officeart/2016/7/layout/HorizontalActionList"/>
    <dgm:cxn modelId="{53A706D4-C79E-4220-9E7A-EA24BA171D2A}" type="presParOf" srcId="{6EC623F5-BBF4-FE4B-96BA-EA0A795AC5D8}" destId="{98D02F11-3F2D-4179-9787-711796B73820}" srcOrd="6" destOrd="0" presId="urn:microsoft.com/office/officeart/2016/7/layout/HorizontalActionList"/>
    <dgm:cxn modelId="{B8B96911-DFCC-4AF8-A495-981E3DB4D4AA}" type="presParOf" srcId="{98D02F11-3F2D-4179-9787-711796B73820}" destId="{B1B8B886-7D26-470C-B0AB-D137A9F9D3B8}" srcOrd="0" destOrd="0" presId="urn:microsoft.com/office/officeart/2016/7/layout/HorizontalActionList"/>
    <dgm:cxn modelId="{D825C546-4B95-497F-A0F0-202592369160}" type="presParOf" srcId="{98D02F11-3F2D-4179-9787-711796B73820}" destId="{23CB13B2-5AF5-4CE3-B43A-F52B40012A4D}"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006A68CC-068C-402A-971D-0BA933967F7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B566622-FAB5-48BA-A77C-D197453A0FB4}">
      <dgm:prSet phldrT="[Text]" custT="1"/>
      <dgm:spPr>
        <a:solidFill>
          <a:srgbClr val="54BF37"/>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CALM: Building Resilience, Growing the Green</a:t>
          </a:r>
          <a:endParaRPr lang="en-US" sz="2000" b="1" dirty="0"/>
        </a:p>
      </dgm:t>
    </dgm:pt>
    <dgm:pt modelId="{FB962DED-295C-46B5-9A66-48700E09DDB2}" type="parTrans" cxnId="{11419B5C-9A96-49CD-8836-11D31D6120CC}">
      <dgm:prSet/>
      <dgm:spPr/>
      <dgm:t>
        <a:bodyPr/>
        <a:lstStyle/>
        <a:p>
          <a:endParaRPr lang="en-US"/>
        </a:p>
      </dgm:t>
    </dgm:pt>
    <dgm:pt modelId="{DDC61275-3A31-4CF1-8F64-5EDE14FDB133}" type="sibTrans" cxnId="{11419B5C-9A96-49CD-8836-11D31D6120CC}">
      <dgm:prSet/>
      <dgm:spPr/>
      <dgm:t>
        <a:bodyPr/>
        <a:lstStyle/>
        <a:p>
          <a:endParaRPr lang="en-US"/>
        </a:p>
      </dgm:t>
    </dgm:pt>
    <dgm:pt modelId="{2148E375-B6A8-4AFF-BE82-72F834E6CE35}">
      <dgm:prSet phldrT="[Text]" custT="1"/>
      <dgm:spPr>
        <a:solidFill>
          <a:srgbClr val="FFFF00"/>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CALM: Proactively Manage Stress</a:t>
          </a:r>
          <a:endParaRPr lang="en-US" sz="2000" b="1" dirty="0">
            <a:latin typeface="Arial" panose="020B0604020202020204" pitchFamily="34" charset="0"/>
            <a:cs typeface="Arial" panose="020B0604020202020204" pitchFamily="34" charset="0"/>
          </a:endParaRPr>
        </a:p>
      </dgm:t>
    </dgm:pt>
    <dgm:pt modelId="{F13DB35C-576C-4A72-AEBE-D087EA2E0C44}" type="parTrans" cxnId="{00666538-6A26-4C20-9B4A-9BEC50841ACA}">
      <dgm:prSet/>
      <dgm:spPr/>
      <dgm:t>
        <a:bodyPr/>
        <a:lstStyle/>
        <a:p>
          <a:endParaRPr lang="en-US"/>
        </a:p>
      </dgm:t>
    </dgm:pt>
    <dgm:pt modelId="{DDD5C748-56CD-4FDD-BE5E-58DFD357C573}" type="sibTrans" cxnId="{00666538-6A26-4C20-9B4A-9BEC50841ACA}">
      <dgm:prSet/>
      <dgm:spPr/>
      <dgm:t>
        <a:bodyPr/>
        <a:lstStyle/>
        <a:p>
          <a:endParaRPr lang="en-US"/>
        </a:p>
      </dgm:t>
    </dgm:pt>
    <dgm:pt modelId="{03FED0F4-9A35-42E0-978B-9F721F6AD3F6}">
      <dgm:prSet/>
      <dgm:spPr>
        <a:ln>
          <a:solidFill>
            <a:schemeClr val="tx1"/>
          </a:solidFill>
        </a:ln>
      </dgm:spPr>
      <dgm: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dgm:t>
    </dgm:pt>
    <dgm:pt modelId="{023B6650-A124-4A51-AF6E-3E6DDB89DF20}" type="parTrans" cxnId="{8FDF11A6-FF34-498E-A677-796241677A14}">
      <dgm:prSet/>
      <dgm:spPr/>
      <dgm:t>
        <a:bodyPr/>
        <a:lstStyle/>
        <a:p>
          <a:endParaRPr lang="en-US"/>
        </a:p>
      </dgm:t>
    </dgm:pt>
    <dgm:pt modelId="{E4F95317-8700-4CAA-AD44-3A2D00A6450B}" type="sibTrans" cxnId="{8FDF11A6-FF34-498E-A677-796241677A14}">
      <dgm:prSet/>
      <dgm:spPr/>
      <dgm:t>
        <a:bodyPr/>
        <a:lstStyle/>
        <a:p>
          <a:endParaRPr lang="en-US"/>
        </a:p>
      </dgm:t>
    </dgm:pt>
    <dgm:pt modelId="{A8A1BEBE-E2EF-49C8-9892-4C8C44B01C28}">
      <dgm:prSet/>
      <dgm:spPr>
        <a:ln>
          <a:solidFill>
            <a:schemeClr val="tx1"/>
          </a:solidFill>
        </a:ln>
      </dgm:spPr>
      <dgm: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dgm:t>
    </dgm:pt>
    <dgm:pt modelId="{6665CC04-A4CD-4EF8-8815-C7C91567D12C}" type="parTrans" cxnId="{820F60FE-2798-4784-9866-7E043EB8F26F}">
      <dgm:prSet/>
      <dgm:spPr/>
      <dgm:t>
        <a:bodyPr/>
        <a:lstStyle/>
        <a:p>
          <a:endParaRPr lang="en-US"/>
        </a:p>
      </dgm:t>
    </dgm:pt>
    <dgm:pt modelId="{2AB0CB96-E172-4843-8AFE-D34CEA634B74}" type="sibTrans" cxnId="{820F60FE-2798-4784-9866-7E043EB8F26F}">
      <dgm:prSet/>
      <dgm:spPr/>
      <dgm:t>
        <a:bodyPr/>
        <a:lstStyle/>
        <a:p>
          <a:endParaRPr lang="en-US"/>
        </a:p>
      </dgm:t>
    </dgm:pt>
    <dgm:pt modelId="{CE38D36F-3F4A-44F7-9E61-DC6B8846AD50}">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Implement policies and interventions to promote destressing behaviors</a:t>
          </a:r>
        </a:p>
      </dgm:t>
    </dgm:pt>
    <dgm:pt modelId="{2622235B-0385-468C-B77F-E9521806097C}" type="parTrans" cxnId="{A66844D8-1DF7-4F4B-8F3D-B37E408E2A0C}">
      <dgm:prSet/>
      <dgm:spPr/>
      <dgm:t>
        <a:bodyPr/>
        <a:lstStyle/>
        <a:p>
          <a:endParaRPr lang="en-US"/>
        </a:p>
      </dgm:t>
    </dgm:pt>
    <dgm:pt modelId="{3B53FB80-F404-4F25-B33A-E0810171D18C}" type="sibTrans" cxnId="{A66844D8-1DF7-4F4B-8F3D-B37E408E2A0C}">
      <dgm:prSet/>
      <dgm:spPr/>
      <dgm:t>
        <a:bodyPr/>
        <a:lstStyle/>
        <a:p>
          <a:endParaRPr lang="en-US"/>
        </a:p>
      </dgm:t>
    </dgm:pt>
    <dgm:pt modelId="{76BCF854-8E40-43B5-AA87-3737B436798B}">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Promote coping and problem solving abilities</a:t>
          </a:r>
        </a:p>
      </dgm:t>
    </dgm:pt>
    <dgm:pt modelId="{383303B3-7FA0-426D-BB57-6AADAD0A04EE}" type="parTrans" cxnId="{4FEF22A6-BED2-49AE-B9E4-8785A407C231}">
      <dgm:prSet/>
      <dgm:spPr/>
      <dgm:t>
        <a:bodyPr/>
        <a:lstStyle/>
        <a:p>
          <a:endParaRPr lang="en-US"/>
        </a:p>
      </dgm:t>
    </dgm:pt>
    <dgm:pt modelId="{8F806620-D51A-4B41-A711-1BF803AE4619}" type="sibTrans" cxnId="{4FEF22A6-BED2-49AE-B9E4-8785A407C231}">
      <dgm:prSet/>
      <dgm:spPr/>
      <dgm:t>
        <a:bodyPr/>
        <a:lstStyle/>
        <a:p>
          <a:endParaRPr lang="en-US"/>
        </a:p>
      </dgm:t>
    </dgm:pt>
    <dgm:pt modelId="{D3C07133-3655-4F37-9C9F-CEE9F7F4201F}">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Focus on gratitude</a:t>
          </a:r>
        </a:p>
      </dgm:t>
    </dgm:pt>
    <dgm:pt modelId="{F7E860A6-419E-4AB3-A5A3-048A65018ED6}" type="parTrans" cxnId="{AF1A279C-1F09-43DA-971D-46936B6623DA}">
      <dgm:prSet/>
      <dgm:spPr/>
      <dgm:t>
        <a:bodyPr/>
        <a:lstStyle/>
        <a:p>
          <a:endParaRPr lang="en-US"/>
        </a:p>
      </dgm:t>
    </dgm:pt>
    <dgm:pt modelId="{C22374CC-D1A6-4EB1-A156-AF9AB9E7674D}" type="sibTrans" cxnId="{AF1A279C-1F09-43DA-971D-46936B6623DA}">
      <dgm:prSet/>
      <dgm:spPr/>
      <dgm:t>
        <a:bodyPr/>
        <a:lstStyle/>
        <a:p>
          <a:endParaRPr lang="en-US"/>
        </a:p>
      </dgm:t>
    </dgm:pt>
    <dgm:pt modelId="{4BF89D5F-8FB4-4BD6-B8C9-2DA7769533CD}">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Teach and role model about stress responses, coping, and relaxation strategies</a:t>
          </a:r>
        </a:p>
      </dgm:t>
    </dgm:pt>
    <dgm:pt modelId="{50C51876-A672-411B-ABF5-713169D65BD5}" type="parTrans" cxnId="{AA54E177-4EB7-4B10-BE0D-47A064619A9F}">
      <dgm:prSet/>
      <dgm:spPr/>
      <dgm:t>
        <a:bodyPr/>
        <a:lstStyle/>
        <a:p>
          <a:endParaRPr lang="en-US"/>
        </a:p>
      </dgm:t>
    </dgm:pt>
    <dgm:pt modelId="{06CBA1C5-0845-4ABB-ADBF-C7A323243344}" type="sibTrans" cxnId="{AA54E177-4EB7-4B10-BE0D-47A064619A9F}">
      <dgm:prSet/>
      <dgm:spPr/>
      <dgm:t>
        <a:bodyPr/>
        <a:lstStyle/>
        <a:p>
          <a:endParaRPr lang="en-US"/>
        </a:p>
      </dgm:t>
    </dgm:pt>
    <dgm:pt modelId="{B6F88672-5B27-4A94-94A9-684EA323EB7E}">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Promote self care strategies</a:t>
          </a:r>
        </a:p>
      </dgm:t>
    </dgm:pt>
    <dgm:pt modelId="{8B3FCDF3-D186-45D8-9EDD-A265E8A80D8E}" type="parTrans" cxnId="{33B8DBCF-C377-452F-B88D-A061618314C8}">
      <dgm:prSet/>
      <dgm:spPr/>
      <dgm:t>
        <a:bodyPr/>
        <a:lstStyle/>
        <a:p>
          <a:endParaRPr lang="en-US"/>
        </a:p>
      </dgm:t>
    </dgm:pt>
    <dgm:pt modelId="{84142EB9-9D85-40F9-B1DF-C335EA231671}" type="sibTrans" cxnId="{33B8DBCF-C377-452F-B88D-A061618314C8}">
      <dgm:prSet/>
      <dgm:spPr/>
      <dgm:t>
        <a:bodyPr/>
        <a:lstStyle/>
        <a:p>
          <a:endParaRPr lang="en-US"/>
        </a:p>
      </dgm:t>
    </dgm:pt>
    <dgm:pt modelId="{333375C4-C607-4937-87C6-954DFA8514A7}">
      <dgm:prSet/>
      <dgm:spPr/>
      <dgm:t>
        <a:bodyPr/>
        <a:lstStyle/>
        <a:p>
          <a:pPr>
            <a:buFont typeface="Wingdings" panose="05000000000000000000" pitchFamily="2" charset="2"/>
            <a:buChar char="§"/>
          </a:pPr>
          <a:r>
            <a:rPr lang="en-US" dirty="0">
              <a:solidFill>
                <a:srgbClr val="232D4B"/>
              </a:solidFill>
              <a:latin typeface="Arial" panose="020B0604020202020204" pitchFamily="34" charset="0"/>
              <a:cs typeface="Arial" panose="020B0604020202020204" pitchFamily="34" charset="0"/>
            </a:rPr>
            <a:t>Take a break from stressful situations for a short time. Mandatory breaks/lunch</a:t>
          </a:r>
        </a:p>
      </dgm:t>
    </dgm:pt>
    <dgm:pt modelId="{31D819A8-CA46-4718-997E-12E907A3EA7E}" type="parTrans" cxnId="{62217CF5-200C-4D33-9919-95B12F06AAC9}">
      <dgm:prSet/>
      <dgm:spPr/>
      <dgm:t>
        <a:bodyPr/>
        <a:lstStyle/>
        <a:p>
          <a:endParaRPr lang="en-US"/>
        </a:p>
      </dgm:t>
    </dgm:pt>
    <dgm:pt modelId="{6F4FBA6C-D379-4D0D-9F43-63F5910A2FD7}" type="sibTrans" cxnId="{62217CF5-200C-4D33-9919-95B12F06AAC9}">
      <dgm:prSet/>
      <dgm:spPr/>
      <dgm:t>
        <a:bodyPr/>
        <a:lstStyle/>
        <a:p>
          <a:endParaRPr lang="en-US"/>
        </a:p>
      </dgm:t>
    </dgm:pt>
    <dgm:pt modelId="{B1702EC0-BD8F-492F-BEDC-528715558792}">
      <dgm:prSet/>
      <dgm:spPr/>
      <dgm:t>
        <a:bodyPr/>
        <a:lstStyle/>
        <a:p>
          <a:pPr>
            <a:buFont typeface="Wingdings" panose="05000000000000000000" pitchFamily="2" charset="2"/>
            <a:buChar char="§"/>
          </a:pPr>
          <a:r>
            <a:rPr lang="en-US" dirty="0">
              <a:solidFill>
                <a:srgbClr val="232D4B"/>
              </a:solidFill>
              <a:latin typeface="Arial" panose="020B0604020202020204" pitchFamily="34" charset="0"/>
              <a:cs typeface="Arial" panose="020B0604020202020204" pitchFamily="34" charset="0"/>
            </a:rPr>
            <a:t>Taking actions to reduce stress reactions</a:t>
          </a:r>
        </a:p>
      </dgm:t>
    </dgm:pt>
    <dgm:pt modelId="{EF02D7C1-D046-4140-8B1B-AB34BA3A1915}" type="parTrans" cxnId="{93AEA4A7-B4C8-43F8-979A-6811E9054E0A}">
      <dgm:prSet/>
      <dgm:spPr/>
      <dgm:t>
        <a:bodyPr/>
        <a:lstStyle/>
        <a:p>
          <a:endParaRPr lang="en-US"/>
        </a:p>
      </dgm:t>
    </dgm:pt>
    <dgm:pt modelId="{53472EF0-8A37-4A14-A882-1467D689455B}" type="sibTrans" cxnId="{93AEA4A7-B4C8-43F8-979A-6811E9054E0A}">
      <dgm:prSet/>
      <dgm:spPr/>
      <dgm:t>
        <a:bodyPr/>
        <a:lstStyle/>
        <a:p>
          <a:endParaRPr lang="en-US"/>
        </a:p>
      </dgm:t>
    </dgm:pt>
    <dgm:pt modelId="{5846160C-514D-4308-83F8-895585E9DECA}">
      <dgm:prSet/>
      <dgm:spPr/>
      <dgm:t>
        <a:bodyPr/>
        <a:lstStyle/>
        <a:p>
          <a:pPr>
            <a:buFont typeface="Wingdings" panose="05000000000000000000" pitchFamily="2" charset="2"/>
            <a:buChar char="§"/>
          </a:pPr>
          <a:r>
            <a:rPr lang="en-US" dirty="0">
              <a:solidFill>
                <a:srgbClr val="232D4B"/>
              </a:solidFill>
              <a:latin typeface="Arial" panose="020B0604020202020204" pitchFamily="34" charset="0"/>
              <a:cs typeface="Arial" panose="020B0604020202020204" pitchFamily="34" charset="0"/>
            </a:rPr>
            <a:t>Prioritize simple strategies to calm down: Breathing, mindfulness, Reflection, Prayer, Meditation. Make sure staff is aware of these self-calming strategies</a:t>
          </a:r>
        </a:p>
      </dgm:t>
    </dgm:pt>
    <dgm:pt modelId="{3ECC5272-F6F1-49C7-9581-2F024673A1A9}" type="parTrans" cxnId="{C5E22D6E-B5D2-47EB-9074-B71B45BB46DF}">
      <dgm:prSet/>
      <dgm:spPr/>
      <dgm:t>
        <a:bodyPr/>
        <a:lstStyle/>
        <a:p>
          <a:endParaRPr lang="en-US"/>
        </a:p>
      </dgm:t>
    </dgm:pt>
    <dgm:pt modelId="{46C22484-7F1D-4B1B-B1F7-BB740002E021}" type="sibTrans" cxnId="{C5E22D6E-B5D2-47EB-9074-B71B45BB46DF}">
      <dgm:prSet/>
      <dgm:spPr/>
      <dgm:t>
        <a:bodyPr/>
        <a:lstStyle/>
        <a:p>
          <a:endParaRPr lang="en-US"/>
        </a:p>
      </dgm:t>
    </dgm:pt>
    <dgm:pt modelId="{E0C869D2-E27A-4691-AA88-3879A83B0156}">
      <dgm:prSet/>
      <dgm:spPr/>
      <dgm:t>
        <a:bodyPr/>
        <a:lstStyle/>
        <a:p>
          <a:pPr>
            <a:buFont typeface="Wingdings" panose="05000000000000000000" pitchFamily="2" charset="2"/>
            <a:buChar char="§"/>
          </a:pPr>
          <a:r>
            <a:rPr lang="en-US" dirty="0">
              <a:solidFill>
                <a:srgbClr val="232D4B"/>
              </a:solidFill>
              <a:latin typeface="Arial" panose="020B0604020202020204" pitchFamily="34" charset="0"/>
              <a:cs typeface="Arial" panose="020B0604020202020204" pitchFamily="34" charset="0"/>
            </a:rPr>
            <a:t>Acknowledge possible stressors and the potential need for support in a matter of fact ahead of difficult events</a:t>
          </a:r>
        </a:p>
      </dgm:t>
    </dgm:pt>
    <dgm:pt modelId="{951C4F62-1742-4C01-9049-2884FFD34430}" type="parTrans" cxnId="{272ED24E-C191-4346-B16C-CC94EF8C55E6}">
      <dgm:prSet/>
      <dgm:spPr/>
      <dgm:t>
        <a:bodyPr/>
        <a:lstStyle/>
        <a:p>
          <a:endParaRPr lang="en-US"/>
        </a:p>
      </dgm:t>
    </dgm:pt>
    <dgm:pt modelId="{B73D080B-42E0-4CEB-8E8F-63E6A1646FC9}" type="sibTrans" cxnId="{272ED24E-C191-4346-B16C-CC94EF8C55E6}">
      <dgm:prSet/>
      <dgm:spPr/>
      <dgm:t>
        <a:bodyPr/>
        <a:lstStyle/>
        <a:p>
          <a:endParaRPr lang="en-US"/>
        </a:p>
      </dgm:t>
    </dgm:pt>
    <dgm:pt modelId="{F9D833CA-BCF5-47D3-BB8F-DEB36A4985C1}">
      <dgm:prSet/>
      <dgm:spPr/>
      <dgm:t>
        <a:bodyPr/>
        <a:lstStyle/>
        <a:p>
          <a:pPr>
            <a:buFont typeface="Wingdings" panose="05000000000000000000" pitchFamily="2" charset="2"/>
            <a:buChar char="§"/>
          </a:pPr>
          <a:r>
            <a:rPr lang="en-US" dirty="0">
              <a:solidFill>
                <a:srgbClr val="232D4B"/>
              </a:solidFill>
              <a:latin typeface="Arial" panose="020B0604020202020204" pitchFamily="34" charset="0"/>
              <a:cs typeface="Arial" panose="020B0604020202020204" pitchFamily="34" charset="0"/>
            </a:rPr>
            <a:t>Reduce gossip and negativity</a:t>
          </a:r>
        </a:p>
      </dgm:t>
    </dgm:pt>
    <dgm:pt modelId="{524E7EF5-DECF-4995-A40F-D5FB9183F623}" type="parTrans" cxnId="{2E7A5904-A116-40E3-9A3E-C1CF6051ADF0}">
      <dgm:prSet/>
      <dgm:spPr/>
      <dgm:t>
        <a:bodyPr/>
        <a:lstStyle/>
        <a:p>
          <a:endParaRPr lang="en-US"/>
        </a:p>
      </dgm:t>
    </dgm:pt>
    <dgm:pt modelId="{518A6BFC-2CD4-47A7-91B4-4B8EEEF3D537}" type="sibTrans" cxnId="{2E7A5904-A116-40E3-9A3E-C1CF6051ADF0}">
      <dgm:prSet/>
      <dgm:spPr/>
      <dgm:t>
        <a:bodyPr/>
        <a:lstStyle/>
        <a:p>
          <a:endParaRPr lang="en-US"/>
        </a:p>
      </dgm:t>
    </dgm:pt>
    <dgm:pt modelId="{D6845D2F-2D3A-4669-97F3-681F4BEEA18F}">
      <dgm:prSet/>
      <dgm:spPr/>
      <dgm:t>
        <a:bodyPr/>
        <a:lstStyle/>
        <a:p>
          <a:pPr>
            <a:buFont typeface="Wingdings" panose="05000000000000000000" pitchFamily="2" charset="2"/>
            <a:buChar char="§"/>
          </a:pPr>
          <a:r>
            <a:rPr lang="en-US" dirty="0">
              <a:solidFill>
                <a:srgbClr val="232D4B"/>
              </a:solidFill>
              <a:latin typeface="Arial" panose="020B0604020202020204" pitchFamily="34" charset="0"/>
              <a:cs typeface="Arial" panose="020B0604020202020204" pitchFamily="34" charset="0"/>
            </a:rPr>
            <a:t>Reframing</a:t>
          </a:r>
        </a:p>
      </dgm:t>
    </dgm:pt>
    <dgm:pt modelId="{B3F4B08C-618A-4F85-B0B2-4264FA526E46}" type="parTrans" cxnId="{F75FC08C-3C03-4C81-B3D8-3E10B89F6811}">
      <dgm:prSet/>
      <dgm:spPr/>
      <dgm:t>
        <a:bodyPr/>
        <a:lstStyle/>
        <a:p>
          <a:endParaRPr lang="en-US"/>
        </a:p>
      </dgm:t>
    </dgm:pt>
    <dgm:pt modelId="{5F57DDAE-37F5-4BA6-8DA3-88DF2E531C6D}" type="sibTrans" cxnId="{F75FC08C-3C03-4C81-B3D8-3E10B89F6811}">
      <dgm:prSet/>
      <dgm:spPr/>
      <dgm:t>
        <a:bodyPr/>
        <a:lstStyle/>
        <a:p>
          <a:endParaRPr lang="en-US"/>
        </a:p>
      </dgm:t>
    </dgm:pt>
    <dgm:pt modelId="{73C60D53-5960-4594-BF9E-B315F4A7B0B7}">
      <dgm:prSet/>
      <dgm:spPr/>
      <dgm:t>
        <a:bodyPr/>
        <a:lstStyle/>
        <a:p>
          <a:pPr>
            <a:buFont typeface="Wingdings" panose="05000000000000000000" pitchFamily="2" charset="2"/>
            <a:buChar char="§"/>
          </a:pPr>
          <a:r>
            <a:rPr lang="en-US" dirty="0">
              <a:solidFill>
                <a:srgbClr val="232D4B"/>
              </a:solidFill>
              <a:latin typeface="Arial" panose="020B0604020202020204" pitchFamily="34" charset="0"/>
              <a:cs typeface="Arial" panose="020B0604020202020204" pitchFamily="34" charset="0"/>
            </a:rPr>
            <a:t>VSR type of rounds</a:t>
          </a:r>
        </a:p>
      </dgm:t>
    </dgm:pt>
    <dgm:pt modelId="{A6E8364B-EAE3-407C-8565-DEB6E09853B0}" type="parTrans" cxnId="{EBBE5EDC-F676-41B5-B80C-F3E61FE6CC83}">
      <dgm:prSet/>
      <dgm:spPr/>
      <dgm:t>
        <a:bodyPr/>
        <a:lstStyle/>
        <a:p>
          <a:endParaRPr lang="en-US"/>
        </a:p>
      </dgm:t>
    </dgm:pt>
    <dgm:pt modelId="{C95D5563-CA9C-4EAA-B42D-1EA90C4F2F8C}" type="sibTrans" cxnId="{EBBE5EDC-F676-41B5-B80C-F3E61FE6CC83}">
      <dgm:prSet/>
      <dgm:spPr/>
      <dgm:t>
        <a:bodyPr/>
        <a:lstStyle/>
        <a:p>
          <a:endParaRPr lang="en-US"/>
        </a:p>
      </dgm:t>
    </dgm:pt>
    <dgm:pt modelId="{04F7FBBE-FF5A-40CB-85C0-F6707F015C4B}">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Provide perspective by presenting the situation from an alternative vantage point</a:t>
          </a:r>
        </a:p>
      </dgm:t>
    </dgm:pt>
    <dgm:pt modelId="{06CB8850-6342-41FB-A538-07A1795FDA2C}" type="parTrans" cxnId="{E79E11BC-ED84-4B20-8F84-50C60939DB2A}">
      <dgm:prSet/>
      <dgm:spPr/>
    </dgm:pt>
    <dgm:pt modelId="{68676129-AB72-41F2-BE1D-4087B4C7016E}" type="sibTrans" cxnId="{E79E11BC-ED84-4B20-8F84-50C60939DB2A}">
      <dgm:prSet/>
      <dgm:spPr/>
    </dgm:pt>
    <dgm:pt modelId="{3E86D05F-16E7-4C2F-9CE5-D91AA5F7084D}" type="pres">
      <dgm:prSet presAssocID="{006A68CC-068C-402A-971D-0BA933967F7E}" presName="linear" presStyleCnt="0">
        <dgm:presLayoutVars>
          <dgm:dir/>
          <dgm:animLvl val="lvl"/>
          <dgm:resizeHandles val="exact"/>
        </dgm:presLayoutVars>
      </dgm:prSet>
      <dgm:spPr/>
    </dgm:pt>
    <dgm:pt modelId="{43CF4EAA-68F4-4EDE-9C93-A6C4BF7D069C}" type="pres">
      <dgm:prSet presAssocID="{0B566622-FAB5-48BA-A77C-D197453A0FB4}" presName="parentLin" presStyleCnt="0"/>
      <dgm:spPr/>
    </dgm:pt>
    <dgm:pt modelId="{E410C74F-53C2-4C6D-9553-5E2506FC7C74}" type="pres">
      <dgm:prSet presAssocID="{0B566622-FAB5-48BA-A77C-D197453A0FB4}" presName="parentLeftMargin" presStyleLbl="node1" presStyleIdx="0" presStyleCnt="2"/>
      <dgm:spPr/>
    </dgm:pt>
    <dgm:pt modelId="{F5325153-A435-490C-9789-DFA96D6106A5}" type="pres">
      <dgm:prSet presAssocID="{0B566622-FAB5-48BA-A77C-D197453A0FB4}" presName="parentText" presStyleLbl="node1" presStyleIdx="0" presStyleCnt="2">
        <dgm:presLayoutVars>
          <dgm:chMax val="0"/>
          <dgm:bulletEnabled val="1"/>
        </dgm:presLayoutVars>
      </dgm:prSet>
      <dgm:spPr/>
    </dgm:pt>
    <dgm:pt modelId="{94685091-2B39-4126-AC0D-EA9FB9250EEA}" type="pres">
      <dgm:prSet presAssocID="{0B566622-FAB5-48BA-A77C-D197453A0FB4}" presName="negativeSpace" presStyleCnt="0"/>
      <dgm:spPr/>
    </dgm:pt>
    <dgm:pt modelId="{C6D5A7CD-EA16-4DE2-A557-2B652E68730D}" type="pres">
      <dgm:prSet presAssocID="{0B566622-FAB5-48BA-A77C-D197453A0FB4}" presName="childText" presStyleLbl="conFgAcc1" presStyleIdx="0" presStyleCnt="2" custLinFactNeighborX="-270">
        <dgm:presLayoutVars>
          <dgm:bulletEnabled val="1"/>
        </dgm:presLayoutVars>
      </dgm:prSet>
      <dgm:spPr/>
    </dgm:pt>
    <dgm:pt modelId="{59B0FA0C-8B9F-4DBC-8C96-3FFDA8719975}" type="pres">
      <dgm:prSet presAssocID="{DDC61275-3A31-4CF1-8F64-5EDE14FDB133}" presName="spaceBetweenRectangles" presStyleCnt="0"/>
      <dgm:spPr/>
    </dgm:pt>
    <dgm:pt modelId="{9C8C01A5-F9FC-406E-8486-F1031C84DBE6}" type="pres">
      <dgm:prSet presAssocID="{2148E375-B6A8-4AFF-BE82-72F834E6CE35}" presName="parentLin" presStyleCnt="0"/>
      <dgm:spPr/>
    </dgm:pt>
    <dgm:pt modelId="{78B94A50-066B-4AFB-BD22-26F104D2131D}" type="pres">
      <dgm:prSet presAssocID="{2148E375-B6A8-4AFF-BE82-72F834E6CE35}" presName="parentLeftMargin" presStyleLbl="node1" presStyleIdx="0" presStyleCnt="2"/>
      <dgm:spPr/>
    </dgm:pt>
    <dgm:pt modelId="{9C78B716-C8F5-48E9-853F-DE63F4DF435E}" type="pres">
      <dgm:prSet presAssocID="{2148E375-B6A8-4AFF-BE82-72F834E6CE35}" presName="parentText" presStyleLbl="node1" presStyleIdx="1" presStyleCnt="2">
        <dgm:presLayoutVars>
          <dgm:chMax val="0"/>
          <dgm:bulletEnabled val="1"/>
        </dgm:presLayoutVars>
      </dgm:prSet>
      <dgm:spPr/>
    </dgm:pt>
    <dgm:pt modelId="{C94CD5EC-407A-4A97-93B1-67D24EE8D77E}" type="pres">
      <dgm:prSet presAssocID="{2148E375-B6A8-4AFF-BE82-72F834E6CE35}" presName="negativeSpace" presStyleCnt="0"/>
      <dgm:spPr/>
    </dgm:pt>
    <dgm:pt modelId="{E51BA28A-4500-4CD7-BA8B-ED8D61348AE9}" type="pres">
      <dgm:prSet presAssocID="{2148E375-B6A8-4AFF-BE82-72F834E6CE35}" presName="childText" presStyleLbl="conFgAcc1" presStyleIdx="1" presStyleCnt="2" custLinFactNeighborX="-748">
        <dgm:presLayoutVars>
          <dgm:bulletEnabled val="1"/>
        </dgm:presLayoutVars>
      </dgm:prSet>
      <dgm:spPr/>
    </dgm:pt>
  </dgm:ptLst>
  <dgm:cxnLst>
    <dgm:cxn modelId="{2E7A5904-A116-40E3-9A3E-C1CF6051ADF0}" srcId="{2148E375-B6A8-4AFF-BE82-72F834E6CE35}" destId="{F9D833CA-BCF5-47D3-BB8F-DEB36A4985C1}" srcOrd="5" destOrd="0" parTransId="{524E7EF5-DECF-4995-A40F-D5FB9183F623}" sibTransId="{518A6BFC-2CD4-47A7-91B4-4B8EEEF3D537}"/>
    <dgm:cxn modelId="{6601870E-28D7-492B-AB5D-C0C4256F4530}" type="presOf" srcId="{D3C07133-3655-4F37-9C9F-CEE9F7F4201F}" destId="{C6D5A7CD-EA16-4DE2-A557-2B652E68730D}" srcOrd="0" destOrd="4" presId="urn:microsoft.com/office/officeart/2005/8/layout/list1"/>
    <dgm:cxn modelId="{E3A75E13-6DB6-45A1-A533-6F74E708438C}" type="presOf" srcId="{F9D833CA-BCF5-47D3-BB8F-DEB36A4985C1}" destId="{E51BA28A-4500-4CD7-BA8B-ED8D61348AE9}" srcOrd="0" destOrd="5" presId="urn:microsoft.com/office/officeart/2005/8/layout/list1"/>
    <dgm:cxn modelId="{CEA79F15-7148-4547-BA04-B256C97D190F}" type="presOf" srcId="{4BF89D5F-8FB4-4BD6-B8C9-2DA7769533CD}" destId="{C6D5A7CD-EA16-4DE2-A557-2B652E68730D}" srcOrd="0" destOrd="5" presId="urn:microsoft.com/office/officeart/2005/8/layout/list1"/>
    <dgm:cxn modelId="{989EFD1C-6545-4C9C-B439-ABCE62594421}" type="presOf" srcId="{A8A1BEBE-E2EF-49C8-9892-4C8C44B01C28}" destId="{C6D5A7CD-EA16-4DE2-A557-2B652E68730D}" srcOrd="0" destOrd="0" presId="urn:microsoft.com/office/officeart/2005/8/layout/list1"/>
    <dgm:cxn modelId="{131DCC30-713C-41F7-9DE8-2368311A093E}" type="presOf" srcId="{0B566622-FAB5-48BA-A77C-D197453A0FB4}" destId="{F5325153-A435-490C-9789-DFA96D6106A5}" srcOrd="1" destOrd="0" presId="urn:microsoft.com/office/officeart/2005/8/layout/list1"/>
    <dgm:cxn modelId="{00666538-6A26-4C20-9B4A-9BEC50841ACA}" srcId="{006A68CC-068C-402A-971D-0BA933967F7E}" destId="{2148E375-B6A8-4AFF-BE82-72F834E6CE35}" srcOrd="1" destOrd="0" parTransId="{F13DB35C-576C-4A72-AEBE-D087EA2E0C44}" sibTransId="{DDD5C748-56CD-4FDD-BE5E-58DFD357C573}"/>
    <dgm:cxn modelId="{D336315C-0A8C-4969-BDB5-67CCE94B4B0E}" type="presOf" srcId="{04F7FBBE-FF5A-40CB-85C0-F6707F015C4B}" destId="{C6D5A7CD-EA16-4DE2-A557-2B652E68730D}" srcOrd="0" destOrd="3" presId="urn:microsoft.com/office/officeart/2005/8/layout/list1"/>
    <dgm:cxn modelId="{11419B5C-9A96-49CD-8836-11D31D6120CC}" srcId="{006A68CC-068C-402A-971D-0BA933967F7E}" destId="{0B566622-FAB5-48BA-A77C-D197453A0FB4}" srcOrd="0" destOrd="0" parTransId="{FB962DED-295C-46B5-9A66-48700E09DDB2}" sibTransId="{DDC61275-3A31-4CF1-8F64-5EDE14FDB133}"/>
    <dgm:cxn modelId="{A3A56F5D-9BC7-4E9C-9D67-172EFD09422A}" type="presOf" srcId="{333375C4-C607-4937-87C6-954DFA8514A7}" destId="{E51BA28A-4500-4CD7-BA8B-ED8D61348AE9}" srcOrd="0" destOrd="1" presId="urn:microsoft.com/office/officeart/2005/8/layout/list1"/>
    <dgm:cxn modelId="{C5E22D6E-B5D2-47EB-9074-B71B45BB46DF}" srcId="{2148E375-B6A8-4AFF-BE82-72F834E6CE35}" destId="{5846160C-514D-4308-83F8-895585E9DECA}" srcOrd="3" destOrd="0" parTransId="{3ECC5272-F6F1-49C7-9581-2F024673A1A9}" sibTransId="{46C22484-7F1D-4B1B-B1F7-BB740002E021}"/>
    <dgm:cxn modelId="{272ED24E-C191-4346-B16C-CC94EF8C55E6}" srcId="{2148E375-B6A8-4AFF-BE82-72F834E6CE35}" destId="{E0C869D2-E27A-4691-AA88-3879A83B0156}" srcOrd="4" destOrd="0" parTransId="{951C4F62-1742-4C01-9049-2884FFD34430}" sibTransId="{B73D080B-42E0-4CEB-8E8F-63E6A1646FC9}"/>
    <dgm:cxn modelId="{784B0C6F-AE92-4C7C-83D9-2B97EF15D603}" type="presOf" srcId="{2148E375-B6A8-4AFF-BE82-72F834E6CE35}" destId="{78B94A50-066B-4AFB-BD22-26F104D2131D}" srcOrd="0" destOrd="0" presId="urn:microsoft.com/office/officeart/2005/8/layout/list1"/>
    <dgm:cxn modelId="{AA54E177-4EB7-4B10-BE0D-47A064619A9F}" srcId="{0B566622-FAB5-48BA-A77C-D197453A0FB4}" destId="{4BF89D5F-8FB4-4BD6-B8C9-2DA7769533CD}" srcOrd="5" destOrd="0" parTransId="{50C51876-A672-411B-ABF5-713169D65BD5}" sibTransId="{06CBA1C5-0845-4ABB-ADBF-C7A323243344}"/>
    <dgm:cxn modelId="{98185381-E00D-4350-B30E-FB053E8F7611}" type="presOf" srcId="{CE38D36F-3F4A-44F7-9E61-DC6B8846AD50}" destId="{C6D5A7CD-EA16-4DE2-A557-2B652E68730D}" srcOrd="0" destOrd="1" presId="urn:microsoft.com/office/officeart/2005/8/layout/list1"/>
    <dgm:cxn modelId="{1A2C6886-B590-4222-969A-84B31605730D}" type="presOf" srcId="{E0C869D2-E27A-4691-AA88-3879A83B0156}" destId="{E51BA28A-4500-4CD7-BA8B-ED8D61348AE9}" srcOrd="0" destOrd="4" presId="urn:microsoft.com/office/officeart/2005/8/layout/list1"/>
    <dgm:cxn modelId="{1CF23E89-1716-491E-A05B-197559654295}" type="presOf" srcId="{006A68CC-068C-402A-971D-0BA933967F7E}" destId="{3E86D05F-16E7-4C2F-9CE5-D91AA5F7084D}" srcOrd="0" destOrd="0" presId="urn:microsoft.com/office/officeart/2005/8/layout/list1"/>
    <dgm:cxn modelId="{F75FC08C-3C03-4C81-B3D8-3E10B89F6811}" srcId="{2148E375-B6A8-4AFF-BE82-72F834E6CE35}" destId="{D6845D2F-2D3A-4669-97F3-681F4BEEA18F}" srcOrd="6" destOrd="0" parTransId="{B3F4B08C-618A-4F85-B0B2-4264FA526E46}" sibTransId="{5F57DDAE-37F5-4BA6-8DA3-88DF2E531C6D}"/>
    <dgm:cxn modelId="{AF1A279C-1F09-43DA-971D-46936B6623DA}" srcId="{0B566622-FAB5-48BA-A77C-D197453A0FB4}" destId="{D3C07133-3655-4F37-9C9F-CEE9F7F4201F}" srcOrd="4" destOrd="0" parTransId="{F7E860A6-419E-4AB3-A5A3-048A65018ED6}" sibTransId="{C22374CC-D1A6-4EB1-A156-AF9AB9E7674D}"/>
    <dgm:cxn modelId="{ECEE889C-9972-460F-B521-50F24B0950BE}" type="presOf" srcId="{73C60D53-5960-4594-BF9E-B315F4A7B0B7}" destId="{E51BA28A-4500-4CD7-BA8B-ED8D61348AE9}" srcOrd="0" destOrd="7" presId="urn:microsoft.com/office/officeart/2005/8/layout/list1"/>
    <dgm:cxn modelId="{8FDF11A6-FF34-498E-A677-796241677A14}" srcId="{2148E375-B6A8-4AFF-BE82-72F834E6CE35}" destId="{03FED0F4-9A35-42E0-978B-9F721F6AD3F6}" srcOrd="0" destOrd="0" parTransId="{023B6650-A124-4A51-AF6E-3E6DDB89DF20}" sibTransId="{E4F95317-8700-4CAA-AD44-3A2D00A6450B}"/>
    <dgm:cxn modelId="{4FEF22A6-BED2-49AE-B9E4-8785A407C231}" srcId="{0B566622-FAB5-48BA-A77C-D197453A0FB4}" destId="{76BCF854-8E40-43B5-AA87-3737B436798B}" srcOrd="2" destOrd="0" parTransId="{383303B3-7FA0-426D-BB57-6AADAD0A04EE}" sibTransId="{8F806620-D51A-4B41-A711-1BF803AE4619}"/>
    <dgm:cxn modelId="{93AEA4A7-B4C8-43F8-979A-6811E9054E0A}" srcId="{2148E375-B6A8-4AFF-BE82-72F834E6CE35}" destId="{B1702EC0-BD8F-492F-BEDC-528715558792}" srcOrd="2" destOrd="0" parTransId="{EF02D7C1-D046-4140-8B1B-AB34BA3A1915}" sibTransId="{53472EF0-8A37-4A14-A882-1467D689455B}"/>
    <dgm:cxn modelId="{6CBBE2A8-A628-4359-8349-A2681C3B176C}" type="presOf" srcId="{B1702EC0-BD8F-492F-BEDC-528715558792}" destId="{E51BA28A-4500-4CD7-BA8B-ED8D61348AE9}" srcOrd="0" destOrd="2" presId="urn:microsoft.com/office/officeart/2005/8/layout/list1"/>
    <dgm:cxn modelId="{249C7FAF-DE2E-44E7-91FE-DE6B69B46600}" type="presOf" srcId="{D6845D2F-2D3A-4669-97F3-681F4BEEA18F}" destId="{E51BA28A-4500-4CD7-BA8B-ED8D61348AE9}" srcOrd="0" destOrd="6" presId="urn:microsoft.com/office/officeart/2005/8/layout/list1"/>
    <dgm:cxn modelId="{E79E11BC-ED84-4B20-8F84-50C60939DB2A}" srcId="{0B566622-FAB5-48BA-A77C-D197453A0FB4}" destId="{04F7FBBE-FF5A-40CB-85C0-F6707F015C4B}" srcOrd="3" destOrd="0" parTransId="{06CB8850-6342-41FB-A538-07A1795FDA2C}" sibTransId="{68676129-AB72-41F2-BE1D-4087B4C7016E}"/>
    <dgm:cxn modelId="{6BA154BE-5FC3-498F-B999-6FC6F3F93B57}" type="presOf" srcId="{5846160C-514D-4308-83F8-895585E9DECA}" destId="{E51BA28A-4500-4CD7-BA8B-ED8D61348AE9}" srcOrd="0" destOrd="3" presId="urn:microsoft.com/office/officeart/2005/8/layout/list1"/>
    <dgm:cxn modelId="{14DE85C8-EFD7-4D5A-B018-77F56B486FB2}" type="presOf" srcId="{76BCF854-8E40-43B5-AA87-3737B436798B}" destId="{C6D5A7CD-EA16-4DE2-A557-2B652E68730D}" srcOrd="0" destOrd="2" presId="urn:microsoft.com/office/officeart/2005/8/layout/list1"/>
    <dgm:cxn modelId="{156B50CB-F5E8-4318-87BE-CC25A1BDAF54}" type="presOf" srcId="{0B566622-FAB5-48BA-A77C-D197453A0FB4}" destId="{E410C74F-53C2-4C6D-9553-5E2506FC7C74}" srcOrd="0" destOrd="0" presId="urn:microsoft.com/office/officeart/2005/8/layout/list1"/>
    <dgm:cxn modelId="{91BC19CD-27E3-46A0-BBBE-4F5CF75C53C5}" type="presOf" srcId="{2148E375-B6A8-4AFF-BE82-72F834E6CE35}" destId="{9C78B716-C8F5-48E9-853F-DE63F4DF435E}" srcOrd="1" destOrd="0" presId="urn:microsoft.com/office/officeart/2005/8/layout/list1"/>
    <dgm:cxn modelId="{33B8DBCF-C377-452F-B88D-A061618314C8}" srcId="{0B566622-FAB5-48BA-A77C-D197453A0FB4}" destId="{B6F88672-5B27-4A94-94A9-684EA323EB7E}" srcOrd="6" destOrd="0" parTransId="{8B3FCDF3-D186-45D8-9EDD-A265E8A80D8E}" sibTransId="{84142EB9-9D85-40F9-B1DF-C335EA231671}"/>
    <dgm:cxn modelId="{A66844D8-1DF7-4F4B-8F3D-B37E408E2A0C}" srcId="{0B566622-FAB5-48BA-A77C-D197453A0FB4}" destId="{CE38D36F-3F4A-44F7-9E61-DC6B8846AD50}" srcOrd="1" destOrd="0" parTransId="{2622235B-0385-468C-B77F-E9521806097C}" sibTransId="{3B53FB80-F404-4F25-B33A-E0810171D18C}"/>
    <dgm:cxn modelId="{EBBE5EDC-F676-41B5-B80C-F3E61FE6CC83}" srcId="{2148E375-B6A8-4AFF-BE82-72F834E6CE35}" destId="{73C60D53-5960-4594-BF9E-B315F4A7B0B7}" srcOrd="7" destOrd="0" parTransId="{A6E8364B-EAE3-407C-8565-DEB6E09853B0}" sibTransId="{C95D5563-CA9C-4EAA-B42D-1EA90C4F2F8C}"/>
    <dgm:cxn modelId="{641ACDDD-BE82-4C4F-9312-BF2D68959AAC}" type="presOf" srcId="{03FED0F4-9A35-42E0-978B-9F721F6AD3F6}" destId="{E51BA28A-4500-4CD7-BA8B-ED8D61348AE9}" srcOrd="0" destOrd="0" presId="urn:microsoft.com/office/officeart/2005/8/layout/list1"/>
    <dgm:cxn modelId="{62217CF5-200C-4D33-9919-95B12F06AAC9}" srcId="{2148E375-B6A8-4AFF-BE82-72F834E6CE35}" destId="{333375C4-C607-4937-87C6-954DFA8514A7}" srcOrd="1" destOrd="0" parTransId="{31D819A8-CA46-4718-997E-12E907A3EA7E}" sibTransId="{6F4FBA6C-D379-4D0D-9F43-63F5910A2FD7}"/>
    <dgm:cxn modelId="{6E67FEFA-C545-4AC7-9AB9-6B697E240D46}" type="presOf" srcId="{B6F88672-5B27-4A94-94A9-684EA323EB7E}" destId="{C6D5A7CD-EA16-4DE2-A557-2B652E68730D}" srcOrd="0" destOrd="6" presId="urn:microsoft.com/office/officeart/2005/8/layout/list1"/>
    <dgm:cxn modelId="{820F60FE-2798-4784-9866-7E043EB8F26F}" srcId="{0B566622-FAB5-48BA-A77C-D197453A0FB4}" destId="{A8A1BEBE-E2EF-49C8-9892-4C8C44B01C28}" srcOrd="0" destOrd="0" parTransId="{6665CC04-A4CD-4EF8-8815-C7C91567D12C}" sibTransId="{2AB0CB96-E172-4843-8AFE-D34CEA634B74}"/>
    <dgm:cxn modelId="{42CA470C-146A-4733-AF81-712C878D2BB6}" type="presParOf" srcId="{3E86D05F-16E7-4C2F-9CE5-D91AA5F7084D}" destId="{43CF4EAA-68F4-4EDE-9C93-A6C4BF7D069C}" srcOrd="0" destOrd="0" presId="urn:microsoft.com/office/officeart/2005/8/layout/list1"/>
    <dgm:cxn modelId="{F2E2424B-54F0-48C6-95CC-D14586E83FCC}" type="presParOf" srcId="{43CF4EAA-68F4-4EDE-9C93-A6C4BF7D069C}" destId="{E410C74F-53C2-4C6D-9553-5E2506FC7C74}" srcOrd="0" destOrd="0" presId="urn:microsoft.com/office/officeart/2005/8/layout/list1"/>
    <dgm:cxn modelId="{95903593-8C8E-43A7-804A-1BEC1C19AEC2}" type="presParOf" srcId="{43CF4EAA-68F4-4EDE-9C93-A6C4BF7D069C}" destId="{F5325153-A435-490C-9789-DFA96D6106A5}" srcOrd="1" destOrd="0" presId="urn:microsoft.com/office/officeart/2005/8/layout/list1"/>
    <dgm:cxn modelId="{CA4D3FAA-FCA9-4516-B2CA-CF3468162C1C}" type="presParOf" srcId="{3E86D05F-16E7-4C2F-9CE5-D91AA5F7084D}" destId="{94685091-2B39-4126-AC0D-EA9FB9250EEA}" srcOrd="1" destOrd="0" presId="urn:microsoft.com/office/officeart/2005/8/layout/list1"/>
    <dgm:cxn modelId="{B1A3DD49-7CB5-45BD-93D3-DF562ED18E0A}" type="presParOf" srcId="{3E86D05F-16E7-4C2F-9CE5-D91AA5F7084D}" destId="{C6D5A7CD-EA16-4DE2-A557-2B652E68730D}" srcOrd="2" destOrd="0" presId="urn:microsoft.com/office/officeart/2005/8/layout/list1"/>
    <dgm:cxn modelId="{25FA2F54-E630-4936-87D6-3F2581AF5778}" type="presParOf" srcId="{3E86D05F-16E7-4C2F-9CE5-D91AA5F7084D}" destId="{59B0FA0C-8B9F-4DBC-8C96-3FFDA8719975}" srcOrd="3" destOrd="0" presId="urn:microsoft.com/office/officeart/2005/8/layout/list1"/>
    <dgm:cxn modelId="{820FF359-75A4-4AE5-A15D-B20272D069D1}" type="presParOf" srcId="{3E86D05F-16E7-4C2F-9CE5-D91AA5F7084D}" destId="{9C8C01A5-F9FC-406E-8486-F1031C84DBE6}" srcOrd="4" destOrd="0" presId="urn:microsoft.com/office/officeart/2005/8/layout/list1"/>
    <dgm:cxn modelId="{B2849685-3E88-4CBD-87FF-B08CA23FD275}" type="presParOf" srcId="{9C8C01A5-F9FC-406E-8486-F1031C84DBE6}" destId="{78B94A50-066B-4AFB-BD22-26F104D2131D}" srcOrd="0" destOrd="0" presId="urn:microsoft.com/office/officeart/2005/8/layout/list1"/>
    <dgm:cxn modelId="{11E2BA74-2948-413F-B15F-AFF79F07930C}" type="presParOf" srcId="{9C8C01A5-F9FC-406E-8486-F1031C84DBE6}" destId="{9C78B716-C8F5-48E9-853F-DE63F4DF435E}" srcOrd="1" destOrd="0" presId="urn:microsoft.com/office/officeart/2005/8/layout/list1"/>
    <dgm:cxn modelId="{FFA096F7-7991-4D19-B3E9-178C341CB89D}" type="presParOf" srcId="{3E86D05F-16E7-4C2F-9CE5-D91AA5F7084D}" destId="{C94CD5EC-407A-4A97-93B1-67D24EE8D77E}" srcOrd="5" destOrd="0" presId="urn:microsoft.com/office/officeart/2005/8/layout/list1"/>
    <dgm:cxn modelId="{1B149A7E-A7C5-44B6-B767-A86332CEFFBD}" type="presParOf" srcId="{3E86D05F-16E7-4C2F-9CE5-D91AA5F7084D}" destId="{E51BA28A-4500-4CD7-BA8B-ED8D61348AE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27C7479-93BF-4CBD-8E43-64D111378F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12366A8-B23D-44DF-B443-D63E0A966E66}">
      <dgm:prSet phldrT="[Text]" custT="1"/>
      <dgm:spPr>
        <a:solidFill>
          <a:srgbClr val="EE853E"/>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CALM: Stress Moving into an Urgent Zone</a:t>
          </a:r>
          <a:endParaRPr lang="en-US" sz="2000" b="1" dirty="0">
            <a:solidFill>
              <a:schemeClr val="tx1"/>
            </a:solidFill>
            <a:latin typeface="Arial" panose="020B0604020202020204" pitchFamily="34" charset="0"/>
            <a:cs typeface="Arial" panose="020B0604020202020204" pitchFamily="34" charset="0"/>
          </a:endParaRPr>
        </a:p>
      </dgm:t>
    </dgm:pt>
    <dgm:pt modelId="{E0811125-65EE-456E-95AF-9ECB4C8E783B}" type="parTrans" cxnId="{440E9607-83C1-4398-A538-A4A18FF1DF76}">
      <dgm:prSet/>
      <dgm:spPr/>
      <dgm:t>
        <a:bodyPr/>
        <a:lstStyle/>
        <a:p>
          <a:endParaRPr lang="en-US"/>
        </a:p>
      </dgm:t>
    </dgm:pt>
    <dgm:pt modelId="{6AF79451-1647-4D2B-96F0-EA8E2E8BBCA4}" type="sibTrans" cxnId="{440E9607-83C1-4398-A538-A4A18FF1DF76}">
      <dgm:prSet/>
      <dgm:spPr/>
      <dgm:t>
        <a:bodyPr/>
        <a:lstStyle/>
        <a:p>
          <a:endParaRPr lang="en-US"/>
        </a:p>
      </dgm:t>
    </dgm:pt>
    <dgm:pt modelId="{5485316C-148C-4E5A-B07A-2E6831D20A69}">
      <dgm:prSet phldrT="[Text]" custT="1"/>
      <dgm:spPr>
        <a:solidFill>
          <a:srgbClr val="FF0000"/>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CALM: In Danger Zone—Take Immediate Action </a:t>
          </a:r>
          <a:endParaRPr lang="en-US" sz="2000" b="1" dirty="0">
            <a:solidFill>
              <a:schemeClr val="tx1"/>
            </a:solidFill>
            <a:latin typeface="Arial" panose="020B0604020202020204" pitchFamily="34" charset="0"/>
            <a:cs typeface="Arial" panose="020B0604020202020204" pitchFamily="34" charset="0"/>
          </a:endParaRPr>
        </a:p>
      </dgm:t>
    </dgm:pt>
    <dgm:pt modelId="{45EE953E-C5D5-4ED2-ACAD-F3750C771760}" type="parTrans" cxnId="{2E1E6432-3E75-40A1-8CB1-29D7394CE1D3}">
      <dgm:prSet/>
      <dgm:spPr/>
      <dgm:t>
        <a:bodyPr/>
        <a:lstStyle/>
        <a:p>
          <a:endParaRPr lang="en-US"/>
        </a:p>
      </dgm:t>
    </dgm:pt>
    <dgm:pt modelId="{41204499-CA88-4ECC-AA4B-170A25FDC5DD}" type="sibTrans" cxnId="{2E1E6432-3E75-40A1-8CB1-29D7394CE1D3}">
      <dgm:prSet/>
      <dgm:spPr/>
      <dgm:t>
        <a:bodyPr/>
        <a:lstStyle/>
        <a:p>
          <a:endParaRPr lang="en-US"/>
        </a:p>
      </dgm:t>
    </dgm:pt>
    <dgm:pt modelId="{70EEC57B-B39B-485F-9948-B1C7BC28AB2D}">
      <dgm:prSet custT="1"/>
      <dgm:spPr>
        <a:ln>
          <a:solidFill>
            <a:schemeClr val="tx1"/>
          </a:solidFill>
        </a:ln>
      </dgm:spPr>
      <dgm:t>
        <a:bodyPr/>
        <a:lstStyle/>
        <a:p>
          <a:pPr>
            <a:buFont typeface="Wingdings" panose="05000000000000000000" pitchFamily="2" charset="2"/>
            <a:buChar char="§"/>
          </a:pPr>
          <a:r>
            <a:rPr lang="en-US" sz="1800" dirty="0"/>
            <a:t>Reassure by authority and presence</a:t>
          </a:r>
          <a:endParaRPr lang="en-US" sz="1800" dirty="0">
            <a:latin typeface="Arial" panose="020B0604020202020204" pitchFamily="34" charset="0"/>
            <a:cs typeface="Arial" panose="020B0604020202020204" pitchFamily="34" charset="0"/>
          </a:endParaRPr>
        </a:p>
      </dgm:t>
    </dgm:pt>
    <dgm:pt modelId="{35783494-9BBB-4724-8571-420BCB2C4315}" type="parTrans" cxnId="{D1346A77-60FF-439E-A249-84CCDD5B2FED}">
      <dgm:prSet/>
      <dgm:spPr/>
      <dgm:t>
        <a:bodyPr/>
        <a:lstStyle/>
        <a:p>
          <a:endParaRPr lang="en-US"/>
        </a:p>
      </dgm:t>
    </dgm:pt>
    <dgm:pt modelId="{80B24708-472C-4C9A-B0CB-0C3A3F42B533}" type="sibTrans" cxnId="{D1346A77-60FF-439E-A249-84CCDD5B2FED}">
      <dgm:prSet/>
      <dgm:spPr/>
      <dgm:t>
        <a:bodyPr/>
        <a:lstStyle/>
        <a:p>
          <a:endParaRPr lang="en-US"/>
        </a:p>
      </dgm:t>
    </dgm:pt>
    <dgm:pt modelId="{3FA3B656-1AFF-4B57-8C0D-C772BD3C9227}">
      <dgm:prSet custT="1"/>
      <dgm:spPr>
        <a:ln>
          <a:solidFill>
            <a:schemeClr val="tx1"/>
          </a:solidFill>
        </a:ln>
      </dgm:spPr>
      <dgm:t>
        <a:bodyPr/>
        <a:lstStyle/>
        <a:p>
          <a:pPr>
            <a:buFont typeface="Wingdings" panose="05000000000000000000" pitchFamily="2" charset="2"/>
            <a:buChar char="§"/>
          </a:pPr>
          <a:r>
            <a:rPr lang="en-US" sz="1800" dirty="0">
              <a:latin typeface="+mn-lt"/>
              <a:cs typeface="Arial" panose="020B0604020202020204" pitchFamily="34" charset="0"/>
            </a:rPr>
            <a:t>Facilitate a break from the situation</a:t>
          </a:r>
        </a:p>
      </dgm:t>
    </dgm:pt>
    <dgm:pt modelId="{9660E88E-AE48-45A5-9BC5-2D1CBA5204DD}" type="parTrans" cxnId="{295699EF-0A34-45D5-A808-0D4EFEA761C8}">
      <dgm:prSet/>
      <dgm:spPr/>
      <dgm:t>
        <a:bodyPr/>
        <a:lstStyle/>
        <a:p>
          <a:endParaRPr lang="en-US"/>
        </a:p>
      </dgm:t>
    </dgm:pt>
    <dgm:pt modelId="{A57D6726-D722-4394-A9C5-71F2D7E87D29}" type="sibTrans" cxnId="{295699EF-0A34-45D5-A808-0D4EFEA761C8}">
      <dgm:prSet/>
      <dgm:spPr/>
      <dgm:t>
        <a:bodyPr/>
        <a:lstStyle/>
        <a:p>
          <a:endParaRPr lang="en-US"/>
        </a:p>
      </dgm:t>
    </dgm:pt>
    <dgm:pt modelId="{6F30670F-8E01-4D4E-9C7C-FD99312F427E}">
      <dgm:prSet custT="1"/>
      <dgm:spPr/>
      <dgm:t>
        <a:bodyPr/>
        <a:lstStyle/>
        <a:p>
          <a:pPr>
            <a:buFont typeface="Wingdings" panose="05000000000000000000" pitchFamily="2" charset="2"/>
            <a:buChar char="§"/>
          </a:pPr>
          <a:r>
            <a:rPr lang="en-US" sz="1800" dirty="0">
              <a:latin typeface="+mn-lt"/>
            </a:rPr>
            <a:t>Guide the person through relaxation technique i.e. box breathing, visualization, etc.</a:t>
          </a:r>
        </a:p>
      </dgm:t>
    </dgm:pt>
    <dgm:pt modelId="{77CCBD75-9F03-441F-9BAA-893B7FDE6057}" type="parTrans" cxnId="{2A0D9383-79B9-4DBD-86C7-53190E066185}">
      <dgm:prSet/>
      <dgm:spPr/>
      <dgm:t>
        <a:bodyPr/>
        <a:lstStyle/>
        <a:p>
          <a:endParaRPr lang="en-US"/>
        </a:p>
      </dgm:t>
    </dgm:pt>
    <dgm:pt modelId="{0E392232-AFCB-466F-9AA6-2B150BE808B6}" type="sibTrans" cxnId="{2A0D9383-79B9-4DBD-86C7-53190E066185}">
      <dgm:prSet/>
      <dgm:spPr/>
      <dgm:t>
        <a:bodyPr/>
        <a:lstStyle/>
        <a:p>
          <a:endParaRPr lang="en-US"/>
        </a:p>
      </dgm:t>
    </dgm:pt>
    <dgm:pt modelId="{294819C6-56DC-40CC-BA35-7224B5E73999}">
      <dgm:prSet custT="1"/>
      <dgm:spPr/>
      <dgm:t>
        <a:bodyPr/>
        <a:lstStyle/>
        <a:p>
          <a:pPr>
            <a:buFont typeface="Wingdings" panose="05000000000000000000" pitchFamily="2" charset="2"/>
            <a:buChar char="§"/>
          </a:pPr>
          <a:r>
            <a:rPr lang="en-US" sz="1800" dirty="0">
              <a:latin typeface="+mn-lt"/>
            </a:rPr>
            <a:t>Do not leave person alone</a:t>
          </a:r>
        </a:p>
      </dgm:t>
    </dgm:pt>
    <dgm:pt modelId="{B6399D00-C4B0-4968-A13A-1C87E6006588}" type="parTrans" cxnId="{56FCFC71-CF6B-4DFE-9620-7BD19152D471}">
      <dgm:prSet/>
      <dgm:spPr/>
      <dgm:t>
        <a:bodyPr/>
        <a:lstStyle/>
        <a:p>
          <a:endParaRPr lang="en-US"/>
        </a:p>
      </dgm:t>
    </dgm:pt>
    <dgm:pt modelId="{44B14914-3B4F-457D-9ACB-CC3230F95CD1}" type="sibTrans" cxnId="{56FCFC71-CF6B-4DFE-9620-7BD19152D471}">
      <dgm:prSet/>
      <dgm:spPr/>
      <dgm:t>
        <a:bodyPr/>
        <a:lstStyle/>
        <a:p>
          <a:endParaRPr lang="en-US"/>
        </a:p>
      </dgm:t>
    </dgm:pt>
    <dgm:pt modelId="{279453DF-F6A2-4047-B8CE-F81ECE875FE5}">
      <dgm:prSet custT="1"/>
      <dgm:spPr/>
      <dgm:t>
        <a:bodyPr/>
        <a:lstStyle/>
        <a:p>
          <a:pPr>
            <a:buFont typeface="Wingdings" panose="05000000000000000000" pitchFamily="2" charset="2"/>
            <a:buChar char="§"/>
          </a:pPr>
          <a:r>
            <a:rPr lang="en-US" sz="1800" dirty="0">
              <a:latin typeface="+mn-lt"/>
            </a:rPr>
            <a:t>Escalation to leadership and use of outside resources </a:t>
          </a:r>
        </a:p>
      </dgm:t>
    </dgm:pt>
    <dgm:pt modelId="{6D5481CB-7C3E-4D27-8DD5-ACAF164358CD}" type="parTrans" cxnId="{97538287-6DDA-45CC-8C25-75F4C54629C1}">
      <dgm:prSet/>
      <dgm:spPr/>
      <dgm:t>
        <a:bodyPr/>
        <a:lstStyle/>
        <a:p>
          <a:endParaRPr lang="en-US"/>
        </a:p>
      </dgm:t>
    </dgm:pt>
    <dgm:pt modelId="{07840910-DD8F-4FEF-91B0-8D4559264174}" type="sibTrans" cxnId="{97538287-6DDA-45CC-8C25-75F4C54629C1}">
      <dgm:prSet/>
      <dgm:spPr/>
      <dgm:t>
        <a:bodyPr/>
        <a:lstStyle/>
        <a:p>
          <a:endParaRPr lang="en-US"/>
        </a:p>
      </dgm:t>
    </dgm:pt>
    <dgm:pt modelId="{E6AE4FB0-854B-4466-A1A1-E40C4E5B0F72}">
      <dgm:prSet custT="1"/>
      <dgm:spPr/>
      <dgm:t>
        <a:bodyPr/>
        <a:lstStyle/>
        <a:p>
          <a:pPr>
            <a:buFont typeface="Wingdings" panose="05000000000000000000" pitchFamily="2" charset="2"/>
            <a:buChar char="§"/>
          </a:pPr>
          <a:r>
            <a:rPr lang="en-US" sz="1800" dirty="0">
              <a:latin typeface="+mn-lt"/>
            </a:rPr>
            <a:t>Navigate and escort to resources</a:t>
          </a:r>
        </a:p>
      </dgm:t>
    </dgm:pt>
    <dgm:pt modelId="{085711FA-DF16-4778-9C47-AA118650F71F}" type="parTrans" cxnId="{3D219E8B-4EBA-4C41-841B-7BAE089772E8}">
      <dgm:prSet/>
      <dgm:spPr/>
      <dgm:t>
        <a:bodyPr/>
        <a:lstStyle/>
        <a:p>
          <a:endParaRPr lang="en-US"/>
        </a:p>
      </dgm:t>
    </dgm:pt>
    <dgm:pt modelId="{64984975-5377-4AAB-9F20-6462F43000A4}" type="sibTrans" cxnId="{3D219E8B-4EBA-4C41-841B-7BAE089772E8}">
      <dgm:prSet/>
      <dgm:spPr/>
      <dgm:t>
        <a:bodyPr/>
        <a:lstStyle/>
        <a:p>
          <a:endParaRPr lang="en-US"/>
        </a:p>
      </dgm:t>
    </dgm:pt>
    <dgm:pt modelId="{0D06C559-C885-44A1-85DF-B69328516431}">
      <dgm:prSet custT="1"/>
      <dgm:spPr/>
      <dgm:t>
        <a:bodyPr/>
        <a:lstStyle/>
        <a:p>
          <a:pPr>
            <a:buFont typeface="Wingdings" panose="05000000000000000000" pitchFamily="2" charset="2"/>
            <a:buChar char="§"/>
          </a:pPr>
          <a:r>
            <a:rPr lang="en-US" sz="1800" dirty="0"/>
            <a:t>Show understanding</a:t>
          </a:r>
        </a:p>
      </dgm:t>
    </dgm:pt>
    <dgm:pt modelId="{3B9121E1-1002-404E-B7C1-8F73C7DCA6BD}" type="parTrans" cxnId="{56A73FC2-577B-4522-A8C3-A77C31DB42CE}">
      <dgm:prSet/>
      <dgm:spPr/>
      <dgm:t>
        <a:bodyPr/>
        <a:lstStyle/>
        <a:p>
          <a:endParaRPr lang="en-US"/>
        </a:p>
      </dgm:t>
    </dgm:pt>
    <dgm:pt modelId="{BACE12AC-97E0-4B02-BA41-18B92AEB389F}" type="sibTrans" cxnId="{56A73FC2-577B-4522-A8C3-A77C31DB42CE}">
      <dgm:prSet/>
      <dgm:spPr/>
      <dgm:t>
        <a:bodyPr/>
        <a:lstStyle/>
        <a:p>
          <a:endParaRPr lang="en-US"/>
        </a:p>
      </dgm:t>
    </dgm:pt>
    <dgm:pt modelId="{A26440CD-627F-49BE-9754-512FF9CB8767}">
      <dgm:prSet custT="1"/>
      <dgm:spPr/>
      <dgm:t>
        <a:bodyPr/>
        <a:lstStyle/>
        <a:p>
          <a:pPr>
            <a:buFont typeface="Wingdings" panose="05000000000000000000" pitchFamily="2" charset="2"/>
            <a:buChar char="§"/>
          </a:pPr>
          <a:r>
            <a:rPr lang="en-US" sz="1800" dirty="0"/>
            <a:t>Ask for help to empower and distract the person</a:t>
          </a:r>
        </a:p>
      </dgm:t>
    </dgm:pt>
    <dgm:pt modelId="{5F9DDF78-A151-4186-98A2-D21B4044D1C9}" type="parTrans" cxnId="{1D80BDEA-EEA9-453F-BD16-BCCDB5FB5CC3}">
      <dgm:prSet/>
      <dgm:spPr/>
      <dgm:t>
        <a:bodyPr/>
        <a:lstStyle/>
        <a:p>
          <a:endParaRPr lang="en-US"/>
        </a:p>
      </dgm:t>
    </dgm:pt>
    <dgm:pt modelId="{B92730CE-7144-4D44-88E7-9440DFB41CF1}" type="sibTrans" cxnId="{1D80BDEA-EEA9-453F-BD16-BCCDB5FB5CC3}">
      <dgm:prSet/>
      <dgm:spPr/>
      <dgm:t>
        <a:bodyPr/>
        <a:lstStyle/>
        <a:p>
          <a:endParaRPr lang="en-US"/>
        </a:p>
      </dgm:t>
    </dgm:pt>
    <dgm:pt modelId="{E9A89090-437F-4B4E-87CA-ED1673ADCF60}">
      <dgm:prSet custT="1"/>
      <dgm:spPr/>
      <dgm:t>
        <a:bodyPr/>
        <a:lstStyle/>
        <a:p>
          <a:pPr>
            <a:buFont typeface="Wingdings" panose="05000000000000000000" pitchFamily="2" charset="2"/>
            <a:buChar char="§"/>
          </a:pPr>
          <a:r>
            <a:rPr lang="en-US" sz="1800" dirty="0"/>
            <a:t>Get stressed person to look at you, then be very specific and detailed about what you want them to do</a:t>
          </a:r>
        </a:p>
      </dgm:t>
    </dgm:pt>
    <dgm:pt modelId="{91F9AB96-FC10-4C77-BFAC-E717A781455A}" type="parTrans" cxnId="{FB52454B-82FB-4F8D-BBB1-03FFE628C038}">
      <dgm:prSet/>
      <dgm:spPr/>
      <dgm:t>
        <a:bodyPr/>
        <a:lstStyle/>
        <a:p>
          <a:endParaRPr lang="en-US"/>
        </a:p>
      </dgm:t>
    </dgm:pt>
    <dgm:pt modelId="{B3A4C4AF-8C2B-4EF6-9F67-72C475AD4D68}" type="sibTrans" cxnId="{FB52454B-82FB-4F8D-BBB1-03FFE628C038}">
      <dgm:prSet/>
      <dgm:spPr/>
      <dgm:t>
        <a:bodyPr/>
        <a:lstStyle/>
        <a:p>
          <a:endParaRPr lang="en-US"/>
        </a:p>
      </dgm:t>
    </dgm:pt>
    <dgm:pt modelId="{1E900696-F368-4058-9FAE-01FC81D642B8}">
      <dgm:prSet custT="1"/>
      <dgm:spPr/>
      <dgm:t>
        <a:bodyPr/>
        <a:lstStyle/>
        <a:p>
          <a:pPr>
            <a:buFont typeface="Wingdings" panose="05000000000000000000" pitchFamily="2" charset="2"/>
            <a:buChar char="§"/>
          </a:pPr>
          <a:r>
            <a:rPr lang="en-US" sz="1800" dirty="0"/>
            <a:t>Use the person's name and communicate exactly what is needed din a calm, methodical voice</a:t>
          </a:r>
        </a:p>
      </dgm:t>
    </dgm:pt>
    <dgm:pt modelId="{07F22B70-1326-4FAF-89EE-56A4E5EF46DD}" type="parTrans" cxnId="{3E16E14F-F17B-43B9-B8BC-5B04D9CC7F84}">
      <dgm:prSet/>
      <dgm:spPr/>
      <dgm:t>
        <a:bodyPr/>
        <a:lstStyle/>
        <a:p>
          <a:endParaRPr lang="en-US"/>
        </a:p>
      </dgm:t>
    </dgm:pt>
    <dgm:pt modelId="{3776943F-EAD1-47C4-9E96-AECDDDE23F98}" type="sibTrans" cxnId="{3E16E14F-F17B-43B9-B8BC-5B04D9CC7F84}">
      <dgm:prSet/>
      <dgm:spPr/>
      <dgm:t>
        <a:bodyPr/>
        <a:lstStyle/>
        <a:p>
          <a:endParaRPr lang="en-US"/>
        </a:p>
      </dgm:t>
    </dgm:pt>
    <dgm:pt modelId="{CFB65D3C-20D8-4DB6-B31B-F14F02762DF8}">
      <dgm:prSet custT="1"/>
      <dgm:spPr/>
      <dgm:t>
        <a:bodyPr/>
        <a:lstStyle/>
        <a:p>
          <a:pPr>
            <a:buFont typeface="Wingdings" panose="05000000000000000000" pitchFamily="2" charset="2"/>
            <a:buChar char="§"/>
          </a:pPr>
          <a:r>
            <a:rPr lang="en-US" sz="1800" dirty="0"/>
            <a:t>Find ways to make meaning and memorialize together after losses</a:t>
          </a:r>
        </a:p>
      </dgm:t>
    </dgm:pt>
    <dgm:pt modelId="{8D83797B-81AC-425E-80B1-EE23FB68B199}" type="parTrans" cxnId="{78009E93-B746-4696-A062-8AA298A991B6}">
      <dgm:prSet/>
      <dgm:spPr/>
      <dgm:t>
        <a:bodyPr/>
        <a:lstStyle/>
        <a:p>
          <a:endParaRPr lang="en-US"/>
        </a:p>
      </dgm:t>
    </dgm:pt>
    <dgm:pt modelId="{92E8B907-836A-436E-9BAB-52A4E60A1E5F}" type="sibTrans" cxnId="{78009E93-B746-4696-A062-8AA298A991B6}">
      <dgm:prSet/>
      <dgm:spPr/>
      <dgm:t>
        <a:bodyPr/>
        <a:lstStyle/>
        <a:p>
          <a:endParaRPr lang="en-US"/>
        </a:p>
      </dgm:t>
    </dgm:pt>
    <dgm:pt modelId="{EE454F98-AD00-4CC8-97DC-95E1CA315F82}">
      <dgm:prSet custT="1"/>
      <dgm:spPr/>
      <dgm:t>
        <a:bodyPr/>
        <a:lstStyle/>
        <a:p>
          <a:pPr>
            <a:buFont typeface="Wingdings" panose="05000000000000000000" pitchFamily="2" charset="2"/>
            <a:buChar char="§"/>
          </a:pPr>
          <a:r>
            <a:rPr lang="en-US" sz="1800" dirty="0"/>
            <a:t>Insist on a break</a:t>
          </a:r>
        </a:p>
      </dgm:t>
    </dgm:pt>
    <dgm:pt modelId="{5C3B6911-3A69-4ACD-B9F8-627B67AE89C5}" type="parTrans" cxnId="{BE7E4536-690D-4031-A57E-D259A2C84389}">
      <dgm:prSet/>
      <dgm:spPr/>
      <dgm:t>
        <a:bodyPr/>
        <a:lstStyle/>
        <a:p>
          <a:endParaRPr lang="en-US"/>
        </a:p>
      </dgm:t>
    </dgm:pt>
    <dgm:pt modelId="{F0A6C0FE-B7E2-47DD-AA55-9595D185BC80}" type="sibTrans" cxnId="{BE7E4536-690D-4031-A57E-D259A2C84389}">
      <dgm:prSet/>
      <dgm:spPr/>
      <dgm:t>
        <a:bodyPr/>
        <a:lstStyle/>
        <a:p>
          <a:endParaRPr lang="en-US"/>
        </a:p>
      </dgm:t>
    </dgm:pt>
    <dgm:pt modelId="{0683BA31-69D8-4E79-AA3A-9D31931FC126}">
      <dgm:prSet custT="1"/>
      <dgm:spPr/>
      <dgm:t>
        <a:bodyPr/>
        <a:lstStyle/>
        <a:p>
          <a:pPr>
            <a:buFont typeface="Wingdings" panose="05000000000000000000" pitchFamily="2" charset="2"/>
            <a:buChar char="§"/>
          </a:pPr>
          <a:r>
            <a:rPr lang="en-US" sz="1800" dirty="0"/>
            <a:t>Connect with emotional support resources</a:t>
          </a:r>
        </a:p>
      </dgm:t>
    </dgm:pt>
    <dgm:pt modelId="{DD45B66A-E86A-4E57-9CA4-58252E452920}" type="parTrans" cxnId="{8A8F4A3F-1713-4BA0-90B7-EBD588508AB5}">
      <dgm:prSet/>
      <dgm:spPr/>
      <dgm:t>
        <a:bodyPr/>
        <a:lstStyle/>
        <a:p>
          <a:endParaRPr lang="en-US"/>
        </a:p>
      </dgm:t>
    </dgm:pt>
    <dgm:pt modelId="{897CCBE2-0D0A-485D-AF0B-EA923CA98E2C}" type="sibTrans" cxnId="{8A8F4A3F-1713-4BA0-90B7-EBD588508AB5}">
      <dgm:prSet/>
      <dgm:spPr/>
      <dgm:t>
        <a:bodyPr/>
        <a:lstStyle/>
        <a:p>
          <a:endParaRPr lang="en-US"/>
        </a:p>
      </dgm:t>
    </dgm:pt>
    <dgm:pt modelId="{967790DF-720C-4445-B191-DEB3A92EA67B}" type="pres">
      <dgm:prSet presAssocID="{127C7479-93BF-4CBD-8E43-64D111378F83}" presName="linear" presStyleCnt="0">
        <dgm:presLayoutVars>
          <dgm:dir/>
          <dgm:animLvl val="lvl"/>
          <dgm:resizeHandles val="exact"/>
        </dgm:presLayoutVars>
      </dgm:prSet>
      <dgm:spPr/>
    </dgm:pt>
    <dgm:pt modelId="{7E430499-7C9D-40ED-A35E-F490D8E6BA7F}" type="pres">
      <dgm:prSet presAssocID="{A12366A8-B23D-44DF-B443-D63E0A966E66}" presName="parentLin" presStyleCnt="0"/>
      <dgm:spPr/>
    </dgm:pt>
    <dgm:pt modelId="{8AB44CF7-613E-4AE2-A198-257C497F1BAA}" type="pres">
      <dgm:prSet presAssocID="{A12366A8-B23D-44DF-B443-D63E0A966E66}" presName="parentLeftMargin" presStyleLbl="node1" presStyleIdx="0" presStyleCnt="2"/>
      <dgm:spPr/>
    </dgm:pt>
    <dgm:pt modelId="{EBA33C8B-7227-4137-84D9-4A16E4D25641}" type="pres">
      <dgm:prSet presAssocID="{A12366A8-B23D-44DF-B443-D63E0A966E66}" presName="parentText" presStyleLbl="node1" presStyleIdx="0" presStyleCnt="2">
        <dgm:presLayoutVars>
          <dgm:chMax val="0"/>
          <dgm:bulletEnabled val="1"/>
        </dgm:presLayoutVars>
      </dgm:prSet>
      <dgm:spPr/>
    </dgm:pt>
    <dgm:pt modelId="{8C29F31F-09B7-46DD-9485-AB35B803E878}" type="pres">
      <dgm:prSet presAssocID="{A12366A8-B23D-44DF-B443-D63E0A966E66}" presName="negativeSpace" presStyleCnt="0"/>
      <dgm:spPr/>
    </dgm:pt>
    <dgm:pt modelId="{F9F44514-E319-4460-960B-A4D2EF04B974}" type="pres">
      <dgm:prSet presAssocID="{A12366A8-B23D-44DF-B443-D63E0A966E66}" presName="childText" presStyleLbl="conFgAcc1" presStyleIdx="0" presStyleCnt="2" custLinFactNeighborX="-709" custLinFactNeighborY="19694">
        <dgm:presLayoutVars>
          <dgm:bulletEnabled val="1"/>
        </dgm:presLayoutVars>
      </dgm:prSet>
      <dgm:spPr/>
    </dgm:pt>
    <dgm:pt modelId="{BAC09DD4-0F4E-41CE-A5FA-E00B19BD08C9}" type="pres">
      <dgm:prSet presAssocID="{6AF79451-1647-4D2B-96F0-EA8E2E8BBCA4}" presName="spaceBetweenRectangles" presStyleCnt="0"/>
      <dgm:spPr/>
    </dgm:pt>
    <dgm:pt modelId="{764913BF-953B-417F-896D-AB66F760A437}" type="pres">
      <dgm:prSet presAssocID="{5485316C-148C-4E5A-B07A-2E6831D20A69}" presName="parentLin" presStyleCnt="0"/>
      <dgm:spPr/>
    </dgm:pt>
    <dgm:pt modelId="{327782EB-FF43-408C-B91E-BE1572724543}" type="pres">
      <dgm:prSet presAssocID="{5485316C-148C-4E5A-B07A-2E6831D20A69}" presName="parentLeftMargin" presStyleLbl="node1" presStyleIdx="0" presStyleCnt="2"/>
      <dgm:spPr/>
    </dgm:pt>
    <dgm:pt modelId="{AE2C1ABA-53A0-44C4-870C-D0523BA45F0C}" type="pres">
      <dgm:prSet presAssocID="{5485316C-148C-4E5A-B07A-2E6831D20A69}" presName="parentText" presStyleLbl="node1" presStyleIdx="1" presStyleCnt="2">
        <dgm:presLayoutVars>
          <dgm:chMax val="0"/>
          <dgm:bulletEnabled val="1"/>
        </dgm:presLayoutVars>
      </dgm:prSet>
      <dgm:spPr/>
    </dgm:pt>
    <dgm:pt modelId="{C39D6370-8364-41CA-901E-A195557C53C4}" type="pres">
      <dgm:prSet presAssocID="{5485316C-148C-4E5A-B07A-2E6831D20A69}" presName="negativeSpace" presStyleCnt="0"/>
      <dgm:spPr/>
    </dgm:pt>
    <dgm:pt modelId="{1FA530E9-9D2D-441A-B954-52B42EF494C3}" type="pres">
      <dgm:prSet presAssocID="{5485316C-148C-4E5A-B07A-2E6831D20A69}" presName="childText" presStyleLbl="conFgAcc1" presStyleIdx="1" presStyleCnt="2">
        <dgm:presLayoutVars>
          <dgm:bulletEnabled val="1"/>
        </dgm:presLayoutVars>
      </dgm:prSet>
      <dgm:spPr/>
    </dgm:pt>
  </dgm:ptLst>
  <dgm:cxnLst>
    <dgm:cxn modelId="{440E9607-83C1-4398-A538-A4A18FF1DF76}" srcId="{127C7479-93BF-4CBD-8E43-64D111378F83}" destId="{A12366A8-B23D-44DF-B443-D63E0A966E66}" srcOrd="0" destOrd="0" parTransId="{E0811125-65EE-456E-95AF-9ECB4C8E783B}" sibTransId="{6AF79451-1647-4D2B-96F0-EA8E2E8BBCA4}"/>
    <dgm:cxn modelId="{F475890C-AAF5-4D00-AFDA-B2E47F83A76E}" type="presOf" srcId="{0D06C559-C885-44A1-85DF-B69328516431}" destId="{F9F44514-E319-4460-960B-A4D2EF04B974}" srcOrd="0" destOrd="1" presId="urn:microsoft.com/office/officeart/2005/8/layout/list1"/>
    <dgm:cxn modelId="{73B9422C-F916-46FF-878C-00DF1CEA4FFE}" type="presOf" srcId="{294819C6-56DC-40CC-BA35-7224B5E73999}" destId="{1FA530E9-9D2D-441A-B954-52B42EF494C3}" srcOrd="0" destOrd="2" presId="urn:microsoft.com/office/officeart/2005/8/layout/list1"/>
    <dgm:cxn modelId="{2E1E6432-3E75-40A1-8CB1-29D7394CE1D3}" srcId="{127C7479-93BF-4CBD-8E43-64D111378F83}" destId="{5485316C-148C-4E5A-B07A-2E6831D20A69}" srcOrd="1" destOrd="0" parTransId="{45EE953E-C5D5-4ED2-ACAD-F3750C771760}" sibTransId="{41204499-CA88-4ECC-AA4B-170A25FDC5DD}"/>
    <dgm:cxn modelId="{BE7E4536-690D-4031-A57E-D259A2C84389}" srcId="{A12366A8-B23D-44DF-B443-D63E0A966E66}" destId="{EE454F98-AD00-4CC8-97DC-95E1CA315F82}" srcOrd="6" destOrd="0" parTransId="{5C3B6911-3A69-4ACD-B9F8-627B67AE89C5}" sibTransId="{F0A6C0FE-B7E2-47DD-AA55-9595D185BC80}"/>
    <dgm:cxn modelId="{9B829D3C-ED91-488C-8E47-5F7911ED8425}" type="presOf" srcId="{279453DF-F6A2-4047-B8CE-F81ECE875FE5}" destId="{1FA530E9-9D2D-441A-B954-52B42EF494C3}" srcOrd="0" destOrd="3" presId="urn:microsoft.com/office/officeart/2005/8/layout/list1"/>
    <dgm:cxn modelId="{8A8F4A3F-1713-4BA0-90B7-EBD588508AB5}" srcId="{A12366A8-B23D-44DF-B443-D63E0A966E66}" destId="{0683BA31-69D8-4E79-AA3A-9D31931FC126}" srcOrd="7" destOrd="0" parTransId="{DD45B66A-E86A-4E57-9CA4-58252E452920}" sibTransId="{897CCBE2-0D0A-485D-AF0B-EA923CA98E2C}"/>
    <dgm:cxn modelId="{FEE32967-BF65-47A6-B7BC-84B8940BAA10}" type="presOf" srcId="{127C7479-93BF-4CBD-8E43-64D111378F83}" destId="{967790DF-720C-4445-B191-DEB3A92EA67B}" srcOrd="0" destOrd="0" presId="urn:microsoft.com/office/officeart/2005/8/layout/list1"/>
    <dgm:cxn modelId="{4D0C1F48-5639-4BA2-BB0F-C9E928EC3209}" type="presOf" srcId="{5485316C-148C-4E5A-B07A-2E6831D20A69}" destId="{AE2C1ABA-53A0-44C4-870C-D0523BA45F0C}" srcOrd="1" destOrd="0" presId="urn:microsoft.com/office/officeart/2005/8/layout/list1"/>
    <dgm:cxn modelId="{3C0DE548-CFB9-409C-8F02-1131997B1808}" type="presOf" srcId="{5485316C-148C-4E5A-B07A-2E6831D20A69}" destId="{327782EB-FF43-408C-B91E-BE1572724543}" srcOrd="0" destOrd="0" presId="urn:microsoft.com/office/officeart/2005/8/layout/list1"/>
    <dgm:cxn modelId="{FB52454B-82FB-4F8D-BBB1-03FFE628C038}" srcId="{A12366A8-B23D-44DF-B443-D63E0A966E66}" destId="{E9A89090-437F-4B4E-87CA-ED1673ADCF60}" srcOrd="3" destOrd="0" parTransId="{91F9AB96-FC10-4C77-BFAC-E717A781455A}" sibTransId="{B3A4C4AF-8C2B-4EF6-9F67-72C475AD4D68}"/>
    <dgm:cxn modelId="{3A5F016F-78F3-4505-ABBF-741B7980CC20}" type="presOf" srcId="{A12366A8-B23D-44DF-B443-D63E0A966E66}" destId="{8AB44CF7-613E-4AE2-A198-257C497F1BAA}" srcOrd="0" destOrd="0" presId="urn:microsoft.com/office/officeart/2005/8/layout/list1"/>
    <dgm:cxn modelId="{3E16E14F-F17B-43B9-B8BC-5B04D9CC7F84}" srcId="{A12366A8-B23D-44DF-B443-D63E0A966E66}" destId="{1E900696-F368-4058-9FAE-01FC81D642B8}" srcOrd="4" destOrd="0" parTransId="{07F22B70-1326-4FAF-89EE-56A4E5EF46DD}" sibTransId="{3776943F-EAD1-47C4-9E96-AECDDDE23F98}"/>
    <dgm:cxn modelId="{56FCFC71-CF6B-4DFE-9620-7BD19152D471}" srcId="{5485316C-148C-4E5A-B07A-2E6831D20A69}" destId="{294819C6-56DC-40CC-BA35-7224B5E73999}" srcOrd="2" destOrd="0" parTransId="{B6399D00-C4B0-4968-A13A-1C87E6006588}" sibTransId="{44B14914-3B4F-457D-9ACB-CC3230F95CD1}"/>
    <dgm:cxn modelId="{B0AE7E73-5B6E-49D9-9A48-628FB63F6928}" type="presOf" srcId="{A26440CD-627F-49BE-9754-512FF9CB8767}" destId="{F9F44514-E319-4460-960B-A4D2EF04B974}" srcOrd="0" destOrd="2" presId="urn:microsoft.com/office/officeart/2005/8/layout/list1"/>
    <dgm:cxn modelId="{D1346A77-60FF-439E-A249-84CCDD5B2FED}" srcId="{A12366A8-B23D-44DF-B443-D63E0A966E66}" destId="{70EEC57B-B39B-485F-9948-B1C7BC28AB2D}" srcOrd="0" destOrd="0" parTransId="{35783494-9BBB-4724-8571-420BCB2C4315}" sibTransId="{80B24708-472C-4C9A-B0CB-0C3A3F42B533}"/>
    <dgm:cxn modelId="{CC399659-4E59-47B2-BB64-334DD009C60E}" type="presOf" srcId="{1E900696-F368-4058-9FAE-01FC81D642B8}" destId="{F9F44514-E319-4460-960B-A4D2EF04B974}" srcOrd="0" destOrd="4" presId="urn:microsoft.com/office/officeart/2005/8/layout/list1"/>
    <dgm:cxn modelId="{7109E87A-ECF2-4665-AA36-BF4B8144190C}" type="presOf" srcId="{70EEC57B-B39B-485F-9948-B1C7BC28AB2D}" destId="{F9F44514-E319-4460-960B-A4D2EF04B974}" srcOrd="0" destOrd="0" presId="urn:microsoft.com/office/officeart/2005/8/layout/list1"/>
    <dgm:cxn modelId="{2A0D9383-79B9-4DBD-86C7-53190E066185}" srcId="{5485316C-148C-4E5A-B07A-2E6831D20A69}" destId="{6F30670F-8E01-4D4E-9C7C-FD99312F427E}" srcOrd="1" destOrd="0" parTransId="{77CCBD75-9F03-441F-9BAA-893B7FDE6057}" sibTransId="{0E392232-AFCB-466F-9AA6-2B150BE808B6}"/>
    <dgm:cxn modelId="{97538287-6DDA-45CC-8C25-75F4C54629C1}" srcId="{5485316C-148C-4E5A-B07A-2E6831D20A69}" destId="{279453DF-F6A2-4047-B8CE-F81ECE875FE5}" srcOrd="3" destOrd="0" parTransId="{6D5481CB-7C3E-4D27-8DD5-ACAF164358CD}" sibTransId="{07840910-DD8F-4FEF-91B0-8D4559264174}"/>
    <dgm:cxn modelId="{3D219E8B-4EBA-4C41-841B-7BAE089772E8}" srcId="{5485316C-148C-4E5A-B07A-2E6831D20A69}" destId="{E6AE4FB0-854B-4466-A1A1-E40C4E5B0F72}" srcOrd="4" destOrd="0" parTransId="{085711FA-DF16-4778-9C47-AA118650F71F}" sibTransId="{64984975-5377-4AAB-9F20-6462F43000A4}"/>
    <dgm:cxn modelId="{78009E93-B746-4696-A062-8AA298A991B6}" srcId="{A12366A8-B23D-44DF-B443-D63E0A966E66}" destId="{CFB65D3C-20D8-4DB6-B31B-F14F02762DF8}" srcOrd="5" destOrd="0" parTransId="{8D83797B-81AC-425E-80B1-EE23FB68B199}" sibTransId="{92E8B907-836A-436E-9BAB-52A4E60A1E5F}"/>
    <dgm:cxn modelId="{BDCF45C1-4CC3-4D35-ADED-74D1EEC63B04}" type="presOf" srcId="{CFB65D3C-20D8-4DB6-B31B-F14F02762DF8}" destId="{F9F44514-E319-4460-960B-A4D2EF04B974}" srcOrd="0" destOrd="5" presId="urn:microsoft.com/office/officeart/2005/8/layout/list1"/>
    <dgm:cxn modelId="{56A73FC2-577B-4522-A8C3-A77C31DB42CE}" srcId="{A12366A8-B23D-44DF-B443-D63E0A966E66}" destId="{0D06C559-C885-44A1-85DF-B69328516431}" srcOrd="1" destOrd="0" parTransId="{3B9121E1-1002-404E-B7C1-8F73C7DCA6BD}" sibTransId="{BACE12AC-97E0-4B02-BA41-18B92AEB389F}"/>
    <dgm:cxn modelId="{E1C1B5C4-DEC5-4F4B-88D1-849D7EADDDE2}" type="presOf" srcId="{6F30670F-8E01-4D4E-9C7C-FD99312F427E}" destId="{1FA530E9-9D2D-441A-B954-52B42EF494C3}" srcOrd="0" destOrd="1" presId="urn:microsoft.com/office/officeart/2005/8/layout/list1"/>
    <dgm:cxn modelId="{97C7B5CD-0DDC-4600-A7DA-A5F4C223683B}" type="presOf" srcId="{E9A89090-437F-4B4E-87CA-ED1673ADCF60}" destId="{F9F44514-E319-4460-960B-A4D2EF04B974}" srcOrd="0" destOrd="3" presId="urn:microsoft.com/office/officeart/2005/8/layout/list1"/>
    <dgm:cxn modelId="{512554DA-3991-47D8-9942-1E2489DE7901}" type="presOf" srcId="{3FA3B656-1AFF-4B57-8C0D-C772BD3C9227}" destId="{1FA530E9-9D2D-441A-B954-52B42EF494C3}" srcOrd="0" destOrd="0" presId="urn:microsoft.com/office/officeart/2005/8/layout/list1"/>
    <dgm:cxn modelId="{1D80BDEA-EEA9-453F-BD16-BCCDB5FB5CC3}" srcId="{A12366A8-B23D-44DF-B443-D63E0A966E66}" destId="{A26440CD-627F-49BE-9754-512FF9CB8767}" srcOrd="2" destOrd="0" parTransId="{5F9DDF78-A151-4186-98A2-D21B4044D1C9}" sibTransId="{B92730CE-7144-4D44-88E7-9440DFB41CF1}"/>
    <dgm:cxn modelId="{0F9034EC-0535-4D95-9FCB-15FFB1515B3E}" type="presOf" srcId="{0683BA31-69D8-4E79-AA3A-9D31931FC126}" destId="{F9F44514-E319-4460-960B-A4D2EF04B974}" srcOrd="0" destOrd="7" presId="urn:microsoft.com/office/officeart/2005/8/layout/list1"/>
    <dgm:cxn modelId="{377C06ED-624F-4EF1-8578-BCF7D445629D}" type="presOf" srcId="{EE454F98-AD00-4CC8-97DC-95E1CA315F82}" destId="{F9F44514-E319-4460-960B-A4D2EF04B974}" srcOrd="0" destOrd="6" presId="urn:microsoft.com/office/officeart/2005/8/layout/list1"/>
    <dgm:cxn modelId="{295699EF-0A34-45D5-A808-0D4EFEA761C8}" srcId="{5485316C-148C-4E5A-B07A-2E6831D20A69}" destId="{3FA3B656-1AFF-4B57-8C0D-C772BD3C9227}" srcOrd="0" destOrd="0" parTransId="{9660E88E-AE48-45A5-9BC5-2D1CBA5204DD}" sibTransId="{A57D6726-D722-4394-A9C5-71F2D7E87D29}"/>
    <dgm:cxn modelId="{2B727CFA-E769-4D13-873F-78A50750DC7F}" type="presOf" srcId="{E6AE4FB0-854B-4466-A1A1-E40C4E5B0F72}" destId="{1FA530E9-9D2D-441A-B954-52B42EF494C3}" srcOrd="0" destOrd="4" presId="urn:microsoft.com/office/officeart/2005/8/layout/list1"/>
    <dgm:cxn modelId="{E817FFFD-16F9-456F-B17D-B33AE2E62028}" type="presOf" srcId="{A12366A8-B23D-44DF-B443-D63E0A966E66}" destId="{EBA33C8B-7227-4137-84D9-4A16E4D25641}" srcOrd="1" destOrd="0" presId="urn:microsoft.com/office/officeart/2005/8/layout/list1"/>
    <dgm:cxn modelId="{659A8D61-A97B-47D2-8858-86558BBC1229}" type="presParOf" srcId="{967790DF-720C-4445-B191-DEB3A92EA67B}" destId="{7E430499-7C9D-40ED-A35E-F490D8E6BA7F}" srcOrd="0" destOrd="0" presId="urn:microsoft.com/office/officeart/2005/8/layout/list1"/>
    <dgm:cxn modelId="{AAC87F8F-0B22-4C99-BD09-8F3553C22FC0}" type="presParOf" srcId="{7E430499-7C9D-40ED-A35E-F490D8E6BA7F}" destId="{8AB44CF7-613E-4AE2-A198-257C497F1BAA}" srcOrd="0" destOrd="0" presId="urn:microsoft.com/office/officeart/2005/8/layout/list1"/>
    <dgm:cxn modelId="{199637EA-0590-4FBC-9CFF-9594A514BC87}" type="presParOf" srcId="{7E430499-7C9D-40ED-A35E-F490D8E6BA7F}" destId="{EBA33C8B-7227-4137-84D9-4A16E4D25641}" srcOrd="1" destOrd="0" presId="urn:microsoft.com/office/officeart/2005/8/layout/list1"/>
    <dgm:cxn modelId="{39561F2E-CC94-44AD-AF9D-588400A99B23}" type="presParOf" srcId="{967790DF-720C-4445-B191-DEB3A92EA67B}" destId="{8C29F31F-09B7-46DD-9485-AB35B803E878}" srcOrd="1" destOrd="0" presId="urn:microsoft.com/office/officeart/2005/8/layout/list1"/>
    <dgm:cxn modelId="{FB2352E9-C97C-49B9-8528-0437AC583C05}" type="presParOf" srcId="{967790DF-720C-4445-B191-DEB3A92EA67B}" destId="{F9F44514-E319-4460-960B-A4D2EF04B974}" srcOrd="2" destOrd="0" presId="urn:microsoft.com/office/officeart/2005/8/layout/list1"/>
    <dgm:cxn modelId="{1899FCFD-1CF6-426F-9436-11FDC3C85134}" type="presParOf" srcId="{967790DF-720C-4445-B191-DEB3A92EA67B}" destId="{BAC09DD4-0F4E-41CE-A5FA-E00B19BD08C9}" srcOrd="3" destOrd="0" presId="urn:microsoft.com/office/officeart/2005/8/layout/list1"/>
    <dgm:cxn modelId="{7096194A-9FE9-4660-8526-E60B429D45D3}" type="presParOf" srcId="{967790DF-720C-4445-B191-DEB3A92EA67B}" destId="{764913BF-953B-417F-896D-AB66F760A437}" srcOrd="4" destOrd="0" presId="urn:microsoft.com/office/officeart/2005/8/layout/list1"/>
    <dgm:cxn modelId="{430C2105-3BE6-4A26-ACBF-D4FE4A07F9B4}" type="presParOf" srcId="{764913BF-953B-417F-896D-AB66F760A437}" destId="{327782EB-FF43-408C-B91E-BE1572724543}" srcOrd="0" destOrd="0" presId="urn:microsoft.com/office/officeart/2005/8/layout/list1"/>
    <dgm:cxn modelId="{0C159317-FC2D-4696-88AE-213F6C693057}" type="presParOf" srcId="{764913BF-953B-417F-896D-AB66F760A437}" destId="{AE2C1ABA-53A0-44C4-870C-D0523BA45F0C}" srcOrd="1" destOrd="0" presId="urn:microsoft.com/office/officeart/2005/8/layout/list1"/>
    <dgm:cxn modelId="{2ACE002C-9B1A-4F4E-B9B9-85A4780E1851}" type="presParOf" srcId="{967790DF-720C-4445-B191-DEB3A92EA67B}" destId="{C39D6370-8364-41CA-901E-A195557C53C4}" srcOrd="5" destOrd="0" presId="urn:microsoft.com/office/officeart/2005/8/layout/list1"/>
    <dgm:cxn modelId="{459F6A59-D2D8-4F3A-B4FA-C4A230A9F221}" type="presParOf" srcId="{967790DF-720C-4445-B191-DEB3A92EA67B}" destId="{1FA530E9-9D2D-441A-B954-52B42EF494C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2CCE265-32D8-4AB5-B047-CC0349EA7B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0E15275-99F5-4C9F-BAC7-70CD3C0B3782}">
      <dgm:prSet phldrT="[Text]"/>
      <dgm:spPr>
        <a:solidFill>
          <a:srgbClr val="232D4B"/>
        </a:solidFill>
      </dgm:spPr>
      <dgm:t>
        <a:bodyPr/>
        <a:lstStyle/>
        <a:p>
          <a:pPr>
            <a:buNone/>
          </a:pPr>
          <a:r>
            <a:rPr lang="en-US" b="1" dirty="0"/>
            <a:t>Immediate Calm:</a:t>
          </a:r>
          <a:endParaRPr lang="en-US" dirty="0"/>
        </a:p>
      </dgm:t>
    </dgm:pt>
    <dgm:pt modelId="{0A63043C-5998-4E57-924A-84836C11D7FD}" type="parTrans" cxnId="{6C4548D8-88FB-49D5-812C-7B7ED16A9242}">
      <dgm:prSet/>
      <dgm:spPr/>
      <dgm:t>
        <a:bodyPr/>
        <a:lstStyle/>
        <a:p>
          <a:endParaRPr lang="en-US"/>
        </a:p>
      </dgm:t>
    </dgm:pt>
    <dgm:pt modelId="{F13B2DED-9D40-4D19-B6E8-6386D70EC780}" type="sibTrans" cxnId="{6C4548D8-88FB-49D5-812C-7B7ED16A9242}">
      <dgm:prSet/>
      <dgm:spPr/>
      <dgm:t>
        <a:bodyPr/>
        <a:lstStyle/>
        <a:p>
          <a:endParaRPr lang="en-US"/>
        </a:p>
      </dgm:t>
    </dgm:pt>
    <dgm:pt modelId="{50B7CC9C-E144-491D-A835-EB95388F550B}">
      <dgm:prSet phldrT="[Text]"/>
      <dgm:spPr/>
      <dgm:t>
        <a:bodyPr/>
        <a:lstStyle/>
        <a:p>
          <a:r>
            <a:rPr lang="en-US" dirty="0">
              <a:solidFill>
                <a:srgbClr val="232D4B"/>
              </a:solidFill>
            </a:rPr>
            <a:t>Ask for help to empower and distract the other person</a:t>
          </a:r>
        </a:p>
      </dgm:t>
    </dgm:pt>
    <dgm:pt modelId="{0335AEC4-267A-4ECC-9B0F-1AB65FBFD1B2}" type="parTrans" cxnId="{DE8CAA12-C7D9-4FC7-93F7-22F844BF9CF3}">
      <dgm:prSet/>
      <dgm:spPr/>
      <dgm:t>
        <a:bodyPr/>
        <a:lstStyle/>
        <a:p>
          <a:endParaRPr lang="en-US"/>
        </a:p>
      </dgm:t>
    </dgm:pt>
    <dgm:pt modelId="{3E67081E-5E03-4685-A1DC-6B7812D734F9}" type="sibTrans" cxnId="{DE8CAA12-C7D9-4FC7-93F7-22F844BF9CF3}">
      <dgm:prSet/>
      <dgm:spPr/>
      <dgm:t>
        <a:bodyPr/>
        <a:lstStyle/>
        <a:p>
          <a:endParaRPr lang="en-US"/>
        </a:p>
      </dgm:t>
    </dgm:pt>
    <dgm:pt modelId="{1F09FB78-18A2-40D3-8AD7-9DD1645B7BEA}">
      <dgm:prSet phldrT="[Text]"/>
      <dgm:spPr>
        <a:solidFill>
          <a:srgbClr val="232D4B"/>
        </a:solidFill>
      </dgm:spPr>
      <dgm:t>
        <a:bodyPr/>
        <a:lstStyle/>
        <a:p>
          <a:pPr>
            <a:buNone/>
          </a:pPr>
          <a:r>
            <a:rPr lang="en-US" b="1" dirty="0"/>
            <a:t>Long Term Calm:</a:t>
          </a:r>
          <a:endParaRPr lang="en-US" dirty="0"/>
        </a:p>
      </dgm:t>
    </dgm:pt>
    <dgm:pt modelId="{4D11E95A-361B-4774-ACE2-EBC6210287CD}" type="parTrans" cxnId="{B963E3B4-38F1-4C3E-A2B8-1CED862613BF}">
      <dgm:prSet/>
      <dgm:spPr/>
      <dgm:t>
        <a:bodyPr/>
        <a:lstStyle/>
        <a:p>
          <a:endParaRPr lang="en-US"/>
        </a:p>
      </dgm:t>
    </dgm:pt>
    <dgm:pt modelId="{7EBAFDDD-1966-4716-BBFF-C4A28C2AED2E}" type="sibTrans" cxnId="{B963E3B4-38F1-4C3E-A2B8-1CED862613BF}">
      <dgm:prSet/>
      <dgm:spPr/>
      <dgm:t>
        <a:bodyPr/>
        <a:lstStyle/>
        <a:p>
          <a:endParaRPr lang="en-US"/>
        </a:p>
      </dgm:t>
    </dgm:pt>
    <dgm:pt modelId="{C6A5B8E1-0DEE-4971-B47F-D3D0B4E7E8C4}">
      <dgm:prSet phldrT="[Text]"/>
      <dgm:spPr/>
      <dgm:t>
        <a:bodyPr/>
        <a:lstStyle/>
        <a:p>
          <a:r>
            <a:rPr lang="en-US" dirty="0">
              <a:solidFill>
                <a:srgbClr val="232D4B"/>
              </a:solidFill>
            </a:rPr>
            <a:t>Emphasize the importance of personalized self-calming strategies</a:t>
          </a:r>
        </a:p>
      </dgm:t>
    </dgm:pt>
    <dgm:pt modelId="{853079B5-4C62-40D9-81AE-F7A06E59C759}" type="parTrans" cxnId="{F88211D2-387F-480B-8A48-05E3B701F50A}">
      <dgm:prSet/>
      <dgm:spPr/>
      <dgm:t>
        <a:bodyPr/>
        <a:lstStyle/>
        <a:p>
          <a:endParaRPr lang="en-US"/>
        </a:p>
      </dgm:t>
    </dgm:pt>
    <dgm:pt modelId="{850CBE1F-3DA0-4032-ABEC-101A0E6ED23E}" type="sibTrans" cxnId="{F88211D2-387F-480B-8A48-05E3B701F50A}">
      <dgm:prSet/>
      <dgm:spPr/>
      <dgm:t>
        <a:bodyPr/>
        <a:lstStyle/>
        <a:p>
          <a:endParaRPr lang="en-US"/>
        </a:p>
      </dgm:t>
    </dgm:pt>
    <dgm:pt modelId="{54202151-ED2C-4FAF-A1E6-2A31EF560103}">
      <dgm:prSet/>
      <dgm:spPr/>
      <dgm:t>
        <a:bodyPr/>
        <a:lstStyle/>
        <a:p>
          <a:r>
            <a:rPr lang="en-US" dirty="0">
              <a:solidFill>
                <a:srgbClr val="232D4B"/>
              </a:solidFill>
            </a:rPr>
            <a:t>If the person can’t focus or make good decisions, calmly use their name and say exactly what is needed </a:t>
          </a:r>
        </a:p>
      </dgm:t>
    </dgm:pt>
    <dgm:pt modelId="{36EC47BB-D947-4405-93AB-E817B5C11872}" type="parTrans" cxnId="{391E1627-28C4-4B8B-913A-B576250B3762}">
      <dgm:prSet/>
      <dgm:spPr/>
      <dgm:t>
        <a:bodyPr/>
        <a:lstStyle/>
        <a:p>
          <a:endParaRPr lang="en-US"/>
        </a:p>
      </dgm:t>
    </dgm:pt>
    <dgm:pt modelId="{3DCE51FE-3451-4F60-B488-14C79826B84C}" type="sibTrans" cxnId="{391E1627-28C4-4B8B-913A-B576250B3762}">
      <dgm:prSet/>
      <dgm:spPr/>
      <dgm:t>
        <a:bodyPr/>
        <a:lstStyle/>
        <a:p>
          <a:endParaRPr lang="en-US"/>
        </a:p>
      </dgm:t>
    </dgm:pt>
    <dgm:pt modelId="{18C75221-1371-415B-B6FE-97589F242065}">
      <dgm:prSet/>
      <dgm:spPr/>
      <dgm:t>
        <a:bodyPr/>
        <a:lstStyle/>
        <a:p>
          <a:r>
            <a:rPr lang="en-US" dirty="0">
              <a:solidFill>
                <a:srgbClr val="232D4B"/>
              </a:solidFill>
            </a:rPr>
            <a:t>Check in on each other regularly</a:t>
          </a:r>
        </a:p>
      </dgm:t>
    </dgm:pt>
    <dgm:pt modelId="{6FE41D4E-C1F8-4A88-B438-5C04D321EAEB}" type="parTrans" cxnId="{370F13D3-846C-4ADF-932D-B11FE324B9A2}">
      <dgm:prSet/>
      <dgm:spPr/>
      <dgm:t>
        <a:bodyPr/>
        <a:lstStyle/>
        <a:p>
          <a:endParaRPr lang="en-US"/>
        </a:p>
      </dgm:t>
    </dgm:pt>
    <dgm:pt modelId="{01A94CB5-A6AA-4244-B804-0C7EE6FD098A}" type="sibTrans" cxnId="{370F13D3-846C-4ADF-932D-B11FE324B9A2}">
      <dgm:prSet/>
      <dgm:spPr/>
      <dgm:t>
        <a:bodyPr/>
        <a:lstStyle/>
        <a:p>
          <a:endParaRPr lang="en-US"/>
        </a:p>
      </dgm:t>
    </dgm:pt>
    <dgm:pt modelId="{FDE8A72D-1276-443D-8EDB-8D097C050B9D}">
      <dgm:prSet/>
      <dgm:spPr/>
      <dgm:t>
        <a:bodyPr/>
        <a:lstStyle/>
        <a:p>
          <a:r>
            <a:rPr lang="en-US" dirty="0">
              <a:solidFill>
                <a:srgbClr val="232D4B"/>
              </a:solidFill>
            </a:rPr>
            <a:t>Make every effort not to call attention to someone’s stress</a:t>
          </a:r>
        </a:p>
      </dgm:t>
    </dgm:pt>
    <dgm:pt modelId="{5DF73BEB-7581-4CC5-AC73-4BF0533E2EFE}" type="parTrans" cxnId="{8D34C0DB-6E7E-4F95-9503-845AF9A71D8E}">
      <dgm:prSet/>
      <dgm:spPr/>
      <dgm:t>
        <a:bodyPr/>
        <a:lstStyle/>
        <a:p>
          <a:endParaRPr lang="en-US"/>
        </a:p>
      </dgm:t>
    </dgm:pt>
    <dgm:pt modelId="{2980F9E5-6087-4D00-9FC0-E1B3CADA5F75}" type="sibTrans" cxnId="{8D34C0DB-6E7E-4F95-9503-845AF9A71D8E}">
      <dgm:prSet/>
      <dgm:spPr/>
      <dgm:t>
        <a:bodyPr/>
        <a:lstStyle/>
        <a:p>
          <a:endParaRPr lang="en-US"/>
        </a:p>
      </dgm:t>
    </dgm:pt>
    <dgm:pt modelId="{D06187B9-A4DA-4188-9AB5-E797B7AD20EA}">
      <dgm:prSet/>
      <dgm:spPr/>
      <dgm:t>
        <a:bodyPr/>
        <a:lstStyle/>
        <a:p>
          <a:r>
            <a:rPr lang="en-US" dirty="0">
              <a:solidFill>
                <a:srgbClr val="232D4B"/>
              </a:solidFill>
            </a:rPr>
            <a:t>Use light humor, positive reinforcement, validation of feelings</a:t>
          </a:r>
        </a:p>
      </dgm:t>
    </dgm:pt>
    <dgm:pt modelId="{E5063F64-89FC-432F-AE8F-ACE3851B6C2A}" type="parTrans" cxnId="{90DDE761-4C78-4917-827E-BC18F5CAE9D6}">
      <dgm:prSet/>
      <dgm:spPr/>
      <dgm:t>
        <a:bodyPr/>
        <a:lstStyle/>
        <a:p>
          <a:endParaRPr lang="en-US"/>
        </a:p>
      </dgm:t>
    </dgm:pt>
    <dgm:pt modelId="{38E9A625-C4F1-4922-A07F-6B9C579625DD}" type="sibTrans" cxnId="{90DDE761-4C78-4917-827E-BC18F5CAE9D6}">
      <dgm:prSet/>
      <dgm:spPr/>
      <dgm:t>
        <a:bodyPr/>
        <a:lstStyle/>
        <a:p>
          <a:endParaRPr lang="en-US"/>
        </a:p>
      </dgm:t>
    </dgm:pt>
    <dgm:pt modelId="{535C5F67-5652-44C6-B369-E80682E646FB}">
      <dgm:prSet/>
      <dgm:spPr/>
      <dgm:t>
        <a:bodyPr/>
        <a:lstStyle/>
        <a:p>
          <a:r>
            <a:rPr lang="en-US" dirty="0">
              <a:solidFill>
                <a:srgbClr val="232D4B"/>
              </a:solidFill>
            </a:rPr>
            <a:t>Talk to each other, vent, listen with empathy, have daily huddles</a:t>
          </a:r>
        </a:p>
      </dgm:t>
    </dgm:pt>
    <dgm:pt modelId="{4D0FA841-12CB-4109-95AF-5279304B7A68}" type="parTrans" cxnId="{59245C20-832D-419C-AD90-89CAE8163A05}">
      <dgm:prSet/>
      <dgm:spPr/>
      <dgm:t>
        <a:bodyPr/>
        <a:lstStyle/>
        <a:p>
          <a:endParaRPr lang="en-US"/>
        </a:p>
      </dgm:t>
    </dgm:pt>
    <dgm:pt modelId="{B28154DD-C8F1-4C0A-ADAC-7429045C1E67}" type="sibTrans" cxnId="{59245C20-832D-419C-AD90-89CAE8163A05}">
      <dgm:prSet/>
      <dgm:spPr/>
      <dgm:t>
        <a:bodyPr/>
        <a:lstStyle/>
        <a:p>
          <a:endParaRPr lang="en-US"/>
        </a:p>
      </dgm:t>
    </dgm:pt>
    <dgm:pt modelId="{5975868D-719C-498E-B97E-546FFF6BD64B}">
      <dgm:prSet/>
      <dgm:spPr/>
      <dgm:t>
        <a:bodyPr/>
        <a:lstStyle/>
        <a:p>
          <a:r>
            <a:rPr lang="en-US" dirty="0">
              <a:solidFill>
                <a:srgbClr val="232D4B"/>
              </a:solidFill>
            </a:rPr>
            <a:t>Set clear goals for each other, problem solve, provide alternative solutions</a:t>
          </a:r>
        </a:p>
      </dgm:t>
    </dgm:pt>
    <dgm:pt modelId="{0CA1A44B-B594-4A75-82EA-36EE7CC21F7D}" type="parTrans" cxnId="{F1F88335-9A00-4A0A-ABC7-653F16508016}">
      <dgm:prSet/>
      <dgm:spPr/>
      <dgm:t>
        <a:bodyPr/>
        <a:lstStyle/>
        <a:p>
          <a:endParaRPr lang="en-US"/>
        </a:p>
      </dgm:t>
    </dgm:pt>
    <dgm:pt modelId="{263D655A-618D-4977-A9E8-5876123382FF}" type="sibTrans" cxnId="{F1F88335-9A00-4A0A-ABC7-653F16508016}">
      <dgm:prSet/>
      <dgm:spPr/>
      <dgm:t>
        <a:bodyPr/>
        <a:lstStyle/>
        <a:p>
          <a:endParaRPr lang="en-US"/>
        </a:p>
      </dgm:t>
    </dgm:pt>
    <dgm:pt modelId="{BDC411C4-AFF3-4F9A-A7F1-31A130AD8906}">
      <dgm:prSet/>
      <dgm:spPr/>
      <dgm:t>
        <a:bodyPr/>
        <a:lstStyle/>
        <a:p>
          <a:r>
            <a:rPr lang="en-US" dirty="0">
              <a:solidFill>
                <a:srgbClr val="232D4B"/>
              </a:solidFill>
            </a:rPr>
            <a:t>Encourage mindfulness, breaks</a:t>
          </a:r>
        </a:p>
      </dgm:t>
    </dgm:pt>
    <dgm:pt modelId="{51D193D9-58CC-457C-B79E-321EEE9E6646}" type="parTrans" cxnId="{FB34DBD5-B58F-4198-8654-A130E541AB62}">
      <dgm:prSet/>
      <dgm:spPr/>
      <dgm:t>
        <a:bodyPr/>
        <a:lstStyle/>
        <a:p>
          <a:endParaRPr lang="en-US"/>
        </a:p>
      </dgm:t>
    </dgm:pt>
    <dgm:pt modelId="{4E7DFCA2-DE8D-4B2A-A97A-BC2EBA86912B}" type="sibTrans" cxnId="{FB34DBD5-B58F-4198-8654-A130E541AB62}">
      <dgm:prSet/>
      <dgm:spPr/>
      <dgm:t>
        <a:bodyPr/>
        <a:lstStyle/>
        <a:p>
          <a:endParaRPr lang="en-US"/>
        </a:p>
      </dgm:t>
    </dgm:pt>
    <dgm:pt modelId="{4AE48C41-1D05-4B4D-ABB8-731C31187E4D}">
      <dgm:prSet/>
      <dgm:spPr/>
      <dgm:t>
        <a:bodyPr/>
        <a:lstStyle/>
        <a:p>
          <a:r>
            <a:rPr lang="en-US" dirty="0">
              <a:solidFill>
                <a:srgbClr val="232D4B"/>
              </a:solidFill>
            </a:rPr>
            <a:t>Acknowledge future stressors and possible need for support in a matter-of-fact way</a:t>
          </a:r>
        </a:p>
      </dgm:t>
    </dgm:pt>
    <dgm:pt modelId="{77C027EC-62CB-4DFF-BBC2-52BF22FA3E23}" type="parTrans" cxnId="{A5514A11-2BBD-43BB-B0D1-98E340D4930D}">
      <dgm:prSet/>
      <dgm:spPr/>
      <dgm:t>
        <a:bodyPr/>
        <a:lstStyle/>
        <a:p>
          <a:endParaRPr lang="en-US"/>
        </a:p>
      </dgm:t>
    </dgm:pt>
    <dgm:pt modelId="{A1B0F003-7858-4E13-9CFF-348F23426025}" type="sibTrans" cxnId="{A5514A11-2BBD-43BB-B0D1-98E340D4930D}">
      <dgm:prSet/>
      <dgm:spPr/>
      <dgm:t>
        <a:bodyPr/>
        <a:lstStyle/>
        <a:p>
          <a:endParaRPr lang="en-US"/>
        </a:p>
      </dgm:t>
    </dgm:pt>
    <dgm:pt modelId="{8DF925BD-92F5-425D-904B-C753F48572C4}">
      <dgm:prSet/>
      <dgm:spPr/>
      <dgm:t>
        <a:bodyPr/>
        <a:lstStyle/>
        <a:p>
          <a:r>
            <a:rPr lang="en-US" dirty="0"/>
            <a:t>STOP technique</a:t>
          </a:r>
          <a:endParaRPr lang="en-US" dirty="0">
            <a:solidFill>
              <a:srgbClr val="232D4B"/>
            </a:solidFill>
          </a:endParaRPr>
        </a:p>
      </dgm:t>
    </dgm:pt>
    <dgm:pt modelId="{D4913E78-86FE-4FAA-BDA8-2BA9CCC23835}" type="parTrans" cxnId="{96A0420A-9B36-45EA-81D3-7219E23855FA}">
      <dgm:prSet/>
      <dgm:spPr/>
      <dgm:t>
        <a:bodyPr/>
        <a:lstStyle/>
        <a:p>
          <a:endParaRPr lang="en-US"/>
        </a:p>
      </dgm:t>
    </dgm:pt>
    <dgm:pt modelId="{8A7B2D25-1F2E-4FBA-8F4B-FF1C9C9D5F19}" type="sibTrans" cxnId="{96A0420A-9B36-45EA-81D3-7219E23855FA}">
      <dgm:prSet/>
      <dgm:spPr/>
      <dgm:t>
        <a:bodyPr/>
        <a:lstStyle/>
        <a:p>
          <a:endParaRPr lang="en-US"/>
        </a:p>
      </dgm:t>
    </dgm:pt>
    <dgm:pt modelId="{17627F9D-6294-44AC-851F-413956E57911}">
      <dgm:prSet/>
      <dgm:spPr/>
      <dgm:t>
        <a:bodyPr/>
        <a:lstStyle/>
        <a:p>
          <a:r>
            <a:rPr lang="en-US" dirty="0">
              <a:solidFill>
                <a:schemeClr val="tx1"/>
              </a:solidFill>
              <a:effectLst/>
              <a:latin typeface="+mn-lt"/>
              <a:ea typeface="MS PGothic" panose="020B0600070205080204" pitchFamily="34" charset="-128"/>
              <a:cs typeface="MS PGothic" charset="0"/>
            </a:rPr>
            <a:t>Ask the person for help with something unrelated, to empower and distract them</a:t>
          </a:r>
          <a:endParaRPr lang="en-US" dirty="0">
            <a:solidFill>
              <a:srgbClr val="232D4B"/>
            </a:solidFill>
          </a:endParaRPr>
        </a:p>
      </dgm:t>
    </dgm:pt>
    <dgm:pt modelId="{4F49CB37-FE0D-434C-B22A-5F0805C9F09F}" type="parTrans" cxnId="{9A220BE0-E373-43AF-873D-3B4280B1A33D}">
      <dgm:prSet/>
      <dgm:spPr/>
    </dgm:pt>
    <dgm:pt modelId="{CFEB1655-4199-4CF5-9000-BE2A11053BFF}" type="sibTrans" cxnId="{9A220BE0-E373-43AF-873D-3B4280B1A33D}">
      <dgm:prSet/>
      <dgm:spPr/>
    </dgm:pt>
    <dgm:pt modelId="{5DD470EF-88BA-4FDE-B91D-B5BCDAA59CB5}" type="pres">
      <dgm:prSet presAssocID="{12CCE265-32D8-4AB5-B047-CC0349EA7B03}" presName="linear" presStyleCnt="0">
        <dgm:presLayoutVars>
          <dgm:animLvl val="lvl"/>
          <dgm:resizeHandles val="exact"/>
        </dgm:presLayoutVars>
      </dgm:prSet>
      <dgm:spPr/>
    </dgm:pt>
    <dgm:pt modelId="{3BCF6B0F-572D-46E4-B267-7D0FE28C6BFF}" type="pres">
      <dgm:prSet presAssocID="{B0E15275-99F5-4C9F-BAC7-70CD3C0B3782}" presName="parentText" presStyleLbl="node1" presStyleIdx="0" presStyleCnt="2">
        <dgm:presLayoutVars>
          <dgm:chMax val="0"/>
          <dgm:bulletEnabled val="1"/>
        </dgm:presLayoutVars>
      </dgm:prSet>
      <dgm:spPr/>
    </dgm:pt>
    <dgm:pt modelId="{6BF8047C-C1F9-4AD2-997B-8C6CF7564A7D}" type="pres">
      <dgm:prSet presAssocID="{B0E15275-99F5-4C9F-BAC7-70CD3C0B3782}" presName="childText" presStyleLbl="revTx" presStyleIdx="0" presStyleCnt="2">
        <dgm:presLayoutVars>
          <dgm:bulletEnabled val="1"/>
        </dgm:presLayoutVars>
      </dgm:prSet>
      <dgm:spPr/>
    </dgm:pt>
    <dgm:pt modelId="{5D48BAA2-F8F4-4CD8-88B6-702E78F56EFF}" type="pres">
      <dgm:prSet presAssocID="{1F09FB78-18A2-40D3-8AD7-9DD1645B7BEA}" presName="parentText" presStyleLbl="node1" presStyleIdx="1" presStyleCnt="2">
        <dgm:presLayoutVars>
          <dgm:chMax val="0"/>
          <dgm:bulletEnabled val="1"/>
        </dgm:presLayoutVars>
      </dgm:prSet>
      <dgm:spPr/>
    </dgm:pt>
    <dgm:pt modelId="{3F880644-FB55-4239-8BAE-F43BA2E7B6DE}" type="pres">
      <dgm:prSet presAssocID="{1F09FB78-18A2-40D3-8AD7-9DD1645B7BEA}" presName="childText" presStyleLbl="revTx" presStyleIdx="1" presStyleCnt="2">
        <dgm:presLayoutVars>
          <dgm:bulletEnabled val="1"/>
        </dgm:presLayoutVars>
      </dgm:prSet>
      <dgm:spPr/>
    </dgm:pt>
  </dgm:ptLst>
  <dgm:cxnLst>
    <dgm:cxn modelId="{9627D608-8218-457F-99D5-13DE4D644D54}" type="presOf" srcId="{BDC411C4-AFF3-4F9A-A7F1-31A130AD8906}" destId="{6BF8047C-C1F9-4AD2-997B-8C6CF7564A7D}" srcOrd="0" destOrd="7" presId="urn:microsoft.com/office/officeart/2005/8/layout/vList2"/>
    <dgm:cxn modelId="{96A0420A-9B36-45EA-81D3-7219E23855FA}" srcId="{B0E15275-99F5-4C9F-BAC7-70CD3C0B3782}" destId="{8DF925BD-92F5-425D-904B-C753F48572C4}" srcOrd="9" destOrd="0" parTransId="{D4913E78-86FE-4FAA-BDA8-2BA9CCC23835}" sibTransId="{8A7B2D25-1F2E-4FBA-8F4B-FF1C9C9D5F19}"/>
    <dgm:cxn modelId="{A5514A11-2BBD-43BB-B0D1-98E340D4930D}" srcId="{1F09FB78-18A2-40D3-8AD7-9DD1645B7BEA}" destId="{4AE48C41-1D05-4B4D-ABB8-731C31187E4D}" srcOrd="1" destOrd="0" parTransId="{77C027EC-62CB-4DFF-BBC2-52BF22FA3E23}" sibTransId="{A1B0F003-7858-4E13-9CFF-348F23426025}"/>
    <dgm:cxn modelId="{DE8CAA12-C7D9-4FC7-93F7-22F844BF9CF3}" srcId="{B0E15275-99F5-4C9F-BAC7-70CD3C0B3782}" destId="{50B7CC9C-E144-491D-A835-EB95388F550B}" srcOrd="0" destOrd="0" parTransId="{0335AEC4-267A-4ECC-9B0F-1AB65FBFD1B2}" sibTransId="{3E67081E-5E03-4685-A1DC-6B7812D734F9}"/>
    <dgm:cxn modelId="{59245C20-832D-419C-AD90-89CAE8163A05}" srcId="{B0E15275-99F5-4C9F-BAC7-70CD3C0B3782}" destId="{535C5F67-5652-44C6-B369-E80682E646FB}" srcOrd="5" destOrd="0" parTransId="{4D0FA841-12CB-4109-95AF-5279304B7A68}" sibTransId="{B28154DD-C8F1-4C0A-ADAC-7429045C1E67}"/>
    <dgm:cxn modelId="{391E1627-28C4-4B8B-913A-B576250B3762}" srcId="{B0E15275-99F5-4C9F-BAC7-70CD3C0B3782}" destId="{54202151-ED2C-4FAF-A1E6-2A31EF560103}" srcOrd="1" destOrd="0" parTransId="{36EC47BB-D947-4405-93AB-E817B5C11872}" sibTransId="{3DCE51FE-3451-4F60-B488-14C79826B84C}"/>
    <dgm:cxn modelId="{DFF14B2C-DB0D-4A81-9967-A76150E6CA4F}" type="presOf" srcId="{535C5F67-5652-44C6-B369-E80682E646FB}" destId="{6BF8047C-C1F9-4AD2-997B-8C6CF7564A7D}" srcOrd="0" destOrd="5" presId="urn:microsoft.com/office/officeart/2005/8/layout/vList2"/>
    <dgm:cxn modelId="{F1F88335-9A00-4A0A-ABC7-653F16508016}" srcId="{B0E15275-99F5-4C9F-BAC7-70CD3C0B3782}" destId="{5975868D-719C-498E-B97E-546FFF6BD64B}" srcOrd="6" destOrd="0" parTransId="{0CA1A44B-B594-4A75-82EA-36EE7CC21F7D}" sibTransId="{263D655A-618D-4977-A9E8-5876123382FF}"/>
    <dgm:cxn modelId="{4FE3653F-3DF9-4054-9420-B2881C47CC62}" type="presOf" srcId="{54202151-ED2C-4FAF-A1E6-2A31EF560103}" destId="{6BF8047C-C1F9-4AD2-997B-8C6CF7564A7D}" srcOrd="0" destOrd="1" presId="urn:microsoft.com/office/officeart/2005/8/layout/vList2"/>
    <dgm:cxn modelId="{90DDE761-4C78-4917-827E-BC18F5CAE9D6}" srcId="{B0E15275-99F5-4C9F-BAC7-70CD3C0B3782}" destId="{D06187B9-A4DA-4188-9AB5-E797B7AD20EA}" srcOrd="4" destOrd="0" parTransId="{E5063F64-89FC-432F-AE8F-ACE3851B6C2A}" sibTransId="{38E9A625-C4F1-4922-A07F-6B9C579625DD}"/>
    <dgm:cxn modelId="{46AA6363-363C-4CF1-A43D-73DCFC876B32}" type="presOf" srcId="{4AE48C41-1D05-4B4D-ABB8-731C31187E4D}" destId="{3F880644-FB55-4239-8BAE-F43BA2E7B6DE}" srcOrd="0" destOrd="1" presId="urn:microsoft.com/office/officeart/2005/8/layout/vList2"/>
    <dgm:cxn modelId="{9C28A765-DEDE-4AF5-BBA6-4CD2D4690BDF}" type="presOf" srcId="{1F09FB78-18A2-40D3-8AD7-9DD1645B7BEA}" destId="{5D48BAA2-F8F4-4CD8-88B6-702E78F56EFF}" srcOrd="0" destOrd="0" presId="urn:microsoft.com/office/officeart/2005/8/layout/vList2"/>
    <dgm:cxn modelId="{0518EC47-E359-444D-820F-AB7A6E3DF2F4}" type="presOf" srcId="{18C75221-1371-415B-B6FE-97589F242065}" destId="{6BF8047C-C1F9-4AD2-997B-8C6CF7564A7D}" srcOrd="0" destOrd="2" presId="urn:microsoft.com/office/officeart/2005/8/layout/vList2"/>
    <dgm:cxn modelId="{EBD42748-424D-4DFE-948C-C8225DA27359}" type="presOf" srcId="{50B7CC9C-E144-491D-A835-EB95388F550B}" destId="{6BF8047C-C1F9-4AD2-997B-8C6CF7564A7D}" srcOrd="0" destOrd="0" presId="urn:microsoft.com/office/officeart/2005/8/layout/vList2"/>
    <dgm:cxn modelId="{998B7948-A930-4947-94DD-34DBC9B766EF}" type="presOf" srcId="{8DF925BD-92F5-425D-904B-C753F48572C4}" destId="{6BF8047C-C1F9-4AD2-997B-8C6CF7564A7D}" srcOrd="0" destOrd="9" presId="urn:microsoft.com/office/officeart/2005/8/layout/vList2"/>
    <dgm:cxn modelId="{C420304A-7F3A-4098-8008-7F734429BA40}" type="presOf" srcId="{5975868D-719C-498E-B97E-546FFF6BD64B}" destId="{6BF8047C-C1F9-4AD2-997B-8C6CF7564A7D}" srcOrd="0" destOrd="6" presId="urn:microsoft.com/office/officeart/2005/8/layout/vList2"/>
    <dgm:cxn modelId="{A776AE5A-4133-4E3C-B88F-1CCAF534950E}" type="presOf" srcId="{17627F9D-6294-44AC-851F-413956E57911}" destId="{6BF8047C-C1F9-4AD2-997B-8C6CF7564A7D}" srcOrd="0" destOrd="8" presId="urn:microsoft.com/office/officeart/2005/8/layout/vList2"/>
    <dgm:cxn modelId="{834EF099-4563-4D06-AC6A-6B8903F10598}" type="presOf" srcId="{B0E15275-99F5-4C9F-BAC7-70CD3C0B3782}" destId="{3BCF6B0F-572D-46E4-B267-7D0FE28C6BFF}" srcOrd="0" destOrd="0" presId="urn:microsoft.com/office/officeart/2005/8/layout/vList2"/>
    <dgm:cxn modelId="{FD7420AD-3224-4067-ABC6-7FE54A566D86}" type="presOf" srcId="{12CCE265-32D8-4AB5-B047-CC0349EA7B03}" destId="{5DD470EF-88BA-4FDE-B91D-B5BCDAA59CB5}" srcOrd="0" destOrd="0" presId="urn:microsoft.com/office/officeart/2005/8/layout/vList2"/>
    <dgm:cxn modelId="{B963E3B4-38F1-4C3E-A2B8-1CED862613BF}" srcId="{12CCE265-32D8-4AB5-B047-CC0349EA7B03}" destId="{1F09FB78-18A2-40D3-8AD7-9DD1645B7BEA}" srcOrd="1" destOrd="0" parTransId="{4D11E95A-361B-4774-ACE2-EBC6210287CD}" sibTransId="{7EBAFDDD-1966-4716-BBFF-C4A28C2AED2E}"/>
    <dgm:cxn modelId="{8C7360B6-4141-4FB0-AA6D-82424B5BEC42}" type="presOf" srcId="{FDE8A72D-1276-443D-8EDB-8D097C050B9D}" destId="{6BF8047C-C1F9-4AD2-997B-8C6CF7564A7D}" srcOrd="0" destOrd="3" presId="urn:microsoft.com/office/officeart/2005/8/layout/vList2"/>
    <dgm:cxn modelId="{F88211D2-387F-480B-8A48-05E3B701F50A}" srcId="{1F09FB78-18A2-40D3-8AD7-9DD1645B7BEA}" destId="{C6A5B8E1-0DEE-4971-B47F-D3D0B4E7E8C4}" srcOrd="0" destOrd="0" parTransId="{853079B5-4C62-40D9-81AE-F7A06E59C759}" sibTransId="{850CBE1F-3DA0-4032-ABEC-101A0E6ED23E}"/>
    <dgm:cxn modelId="{370F13D3-846C-4ADF-932D-B11FE324B9A2}" srcId="{B0E15275-99F5-4C9F-BAC7-70CD3C0B3782}" destId="{18C75221-1371-415B-B6FE-97589F242065}" srcOrd="2" destOrd="0" parTransId="{6FE41D4E-C1F8-4A88-B438-5C04D321EAEB}" sibTransId="{01A94CB5-A6AA-4244-B804-0C7EE6FD098A}"/>
    <dgm:cxn modelId="{FB34DBD5-B58F-4198-8654-A130E541AB62}" srcId="{B0E15275-99F5-4C9F-BAC7-70CD3C0B3782}" destId="{BDC411C4-AFF3-4F9A-A7F1-31A130AD8906}" srcOrd="7" destOrd="0" parTransId="{51D193D9-58CC-457C-B79E-321EEE9E6646}" sibTransId="{4E7DFCA2-DE8D-4B2A-A97A-BC2EBA86912B}"/>
    <dgm:cxn modelId="{6C4548D8-88FB-49D5-812C-7B7ED16A9242}" srcId="{12CCE265-32D8-4AB5-B047-CC0349EA7B03}" destId="{B0E15275-99F5-4C9F-BAC7-70CD3C0B3782}" srcOrd="0" destOrd="0" parTransId="{0A63043C-5998-4E57-924A-84836C11D7FD}" sibTransId="{F13B2DED-9D40-4D19-B6E8-6386D70EC780}"/>
    <dgm:cxn modelId="{777B4ADB-E85F-49A4-82DB-7453E2E825E2}" type="presOf" srcId="{D06187B9-A4DA-4188-9AB5-E797B7AD20EA}" destId="{6BF8047C-C1F9-4AD2-997B-8C6CF7564A7D}" srcOrd="0" destOrd="4" presId="urn:microsoft.com/office/officeart/2005/8/layout/vList2"/>
    <dgm:cxn modelId="{8D34C0DB-6E7E-4F95-9503-845AF9A71D8E}" srcId="{B0E15275-99F5-4C9F-BAC7-70CD3C0B3782}" destId="{FDE8A72D-1276-443D-8EDB-8D097C050B9D}" srcOrd="3" destOrd="0" parTransId="{5DF73BEB-7581-4CC5-AC73-4BF0533E2EFE}" sibTransId="{2980F9E5-6087-4D00-9FC0-E1B3CADA5F75}"/>
    <dgm:cxn modelId="{9A220BE0-E373-43AF-873D-3B4280B1A33D}" srcId="{B0E15275-99F5-4C9F-BAC7-70CD3C0B3782}" destId="{17627F9D-6294-44AC-851F-413956E57911}" srcOrd="8" destOrd="0" parTransId="{4F49CB37-FE0D-434C-B22A-5F0805C9F09F}" sibTransId="{CFEB1655-4199-4CF5-9000-BE2A11053BFF}"/>
    <dgm:cxn modelId="{FA42F8F1-C93E-4D5E-B2B1-0FEEC3FD7D5A}" type="presOf" srcId="{C6A5B8E1-0DEE-4971-B47F-D3D0B4E7E8C4}" destId="{3F880644-FB55-4239-8BAE-F43BA2E7B6DE}" srcOrd="0" destOrd="0" presId="urn:microsoft.com/office/officeart/2005/8/layout/vList2"/>
    <dgm:cxn modelId="{C93F798A-2783-4E15-A59F-5CD0ED4AD17B}" type="presParOf" srcId="{5DD470EF-88BA-4FDE-B91D-B5BCDAA59CB5}" destId="{3BCF6B0F-572D-46E4-B267-7D0FE28C6BFF}" srcOrd="0" destOrd="0" presId="urn:microsoft.com/office/officeart/2005/8/layout/vList2"/>
    <dgm:cxn modelId="{F95F391A-D162-4F31-AA65-4885F942BC4B}" type="presParOf" srcId="{5DD470EF-88BA-4FDE-B91D-B5BCDAA59CB5}" destId="{6BF8047C-C1F9-4AD2-997B-8C6CF7564A7D}" srcOrd="1" destOrd="0" presId="urn:microsoft.com/office/officeart/2005/8/layout/vList2"/>
    <dgm:cxn modelId="{C2216EBB-B9ED-4BD9-8EA8-7231473A9813}" type="presParOf" srcId="{5DD470EF-88BA-4FDE-B91D-B5BCDAA59CB5}" destId="{5D48BAA2-F8F4-4CD8-88B6-702E78F56EFF}" srcOrd="2" destOrd="0" presId="urn:microsoft.com/office/officeart/2005/8/layout/vList2"/>
    <dgm:cxn modelId="{BA50C1AF-4221-4C17-BC7E-4FD70AC69777}" type="presParOf" srcId="{5DD470EF-88BA-4FDE-B91D-B5BCDAA59CB5}" destId="{3F880644-FB55-4239-8BAE-F43BA2E7B6D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2CCE265-32D8-4AB5-B047-CC0349EA7B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0E15275-99F5-4C9F-BAC7-70CD3C0B3782}">
      <dgm:prSet phldrT="[Text]"/>
      <dgm:spPr>
        <a:solidFill>
          <a:srgbClr val="232D4B"/>
        </a:solidFill>
      </dgm:spPr>
      <dgm:t>
        <a:bodyPr/>
        <a:lstStyle/>
        <a:p>
          <a:pPr>
            <a:buFont typeface="Arial" panose="020B0604020202020204" pitchFamily="34" charset="0"/>
            <a:buChar char="•"/>
          </a:pPr>
          <a:r>
            <a:rPr lang="en-US" b="1" i="1" dirty="0"/>
            <a:t>Learn your own ‘uncertainty feeling’ </a:t>
          </a:r>
          <a:endParaRPr lang="en-US" dirty="0"/>
        </a:p>
      </dgm:t>
    </dgm:pt>
    <dgm:pt modelId="{0A63043C-5998-4E57-924A-84836C11D7FD}" type="parTrans" cxnId="{6C4548D8-88FB-49D5-812C-7B7ED16A9242}">
      <dgm:prSet/>
      <dgm:spPr/>
      <dgm:t>
        <a:bodyPr/>
        <a:lstStyle/>
        <a:p>
          <a:endParaRPr lang="en-US"/>
        </a:p>
      </dgm:t>
    </dgm:pt>
    <dgm:pt modelId="{F13B2DED-9D40-4D19-B6E8-6386D70EC780}" type="sibTrans" cxnId="{6C4548D8-88FB-49D5-812C-7B7ED16A9242}">
      <dgm:prSet/>
      <dgm:spPr/>
      <dgm:t>
        <a:bodyPr/>
        <a:lstStyle/>
        <a:p>
          <a:endParaRPr lang="en-US"/>
        </a:p>
      </dgm:t>
    </dgm:pt>
    <dgm:pt modelId="{50B7CC9C-E144-491D-A835-EB95388F550B}">
      <dgm:prSet phldrT="[Text]"/>
      <dgm:spPr/>
      <dgm:t>
        <a:bodyPr/>
        <a:lstStyle/>
        <a:p>
          <a:pPr>
            <a:buFont typeface="Arial" panose="020B0604020202020204" pitchFamily="34" charset="0"/>
            <a:buChar char="•"/>
          </a:pPr>
          <a:r>
            <a:rPr lang="en-US" dirty="0">
              <a:solidFill>
                <a:srgbClr val="232D4B"/>
              </a:solidFill>
            </a:rPr>
            <a:t>Experiment with uncertainty (change a routine or experiment with something new).</a:t>
          </a:r>
        </a:p>
      </dgm:t>
    </dgm:pt>
    <dgm:pt modelId="{0335AEC4-267A-4ECC-9B0F-1AB65FBFD1B2}" type="parTrans" cxnId="{DE8CAA12-C7D9-4FC7-93F7-22F844BF9CF3}">
      <dgm:prSet/>
      <dgm:spPr/>
      <dgm:t>
        <a:bodyPr/>
        <a:lstStyle/>
        <a:p>
          <a:endParaRPr lang="en-US"/>
        </a:p>
      </dgm:t>
    </dgm:pt>
    <dgm:pt modelId="{3E67081E-5E03-4685-A1DC-6B7812D734F9}" type="sibTrans" cxnId="{DE8CAA12-C7D9-4FC7-93F7-22F844BF9CF3}">
      <dgm:prSet/>
      <dgm:spPr/>
      <dgm:t>
        <a:bodyPr/>
        <a:lstStyle/>
        <a:p>
          <a:endParaRPr lang="en-US"/>
        </a:p>
      </dgm:t>
    </dgm:pt>
    <dgm:pt modelId="{1F09FB78-18A2-40D3-8AD7-9DD1645B7BEA}">
      <dgm:prSet phldrT="[Text]"/>
      <dgm:spPr>
        <a:solidFill>
          <a:srgbClr val="232D4B"/>
        </a:solidFill>
      </dgm:spPr>
      <dgm:t>
        <a:bodyPr/>
        <a:lstStyle/>
        <a:p>
          <a:pPr>
            <a:buFont typeface="Arial" panose="020B0604020202020204" pitchFamily="34" charset="0"/>
            <a:buChar char="•"/>
          </a:pPr>
          <a:r>
            <a:rPr lang="en-US" b="1" i="1" dirty="0"/>
            <a:t>Begin to find ways to distinguish ‘uncertain’ from ‘unsafe’. </a:t>
          </a:r>
          <a:endParaRPr lang="en-US" dirty="0"/>
        </a:p>
      </dgm:t>
    </dgm:pt>
    <dgm:pt modelId="{4D11E95A-361B-4774-ACE2-EBC6210287CD}" type="parTrans" cxnId="{B963E3B4-38F1-4C3E-A2B8-1CED862613BF}">
      <dgm:prSet/>
      <dgm:spPr/>
      <dgm:t>
        <a:bodyPr/>
        <a:lstStyle/>
        <a:p>
          <a:endParaRPr lang="en-US"/>
        </a:p>
      </dgm:t>
    </dgm:pt>
    <dgm:pt modelId="{7EBAFDDD-1966-4716-BBFF-C4A28C2AED2E}" type="sibTrans" cxnId="{B963E3B4-38F1-4C3E-A2B8-1CED862613BF}">
      <dgm:prSet/>
      <dgm:spPr/>
      <dgm:t>
        <a:bodyPr/>
        <a:lstStyle/>
        <a:p>
          <a:endParaRPr lang="en-US"/>
        </a:p>
      </dgm:t>
    </dgm:pt>
    <dgm:pt modelId="{C6A5B8E1-0DEE-4971-B47F-D3D0B4E7E8C4}">
      <dgm:prSet phldrT="[Text]"/>
      <dgm:spPr/>
      <dgm:t>
        <a:bodyPr/>
        <a:lstStyle/>
        <a:p>
          <a:pPr>
            <a:buFont typeface="Arial" panose="020B0604020202020204" pitchFamily="34" charset="0"/>
            <a:buChar char="•"/>
          </a:pPr>
          <a:r>
            <a:rPr lang="en-US" dirty="0">
              <a:solidFill>
                <a:srgbClr val="232D4B"/>
              </a:solidFill>
            </a:rPr>
            <a:t>Make changes to behaviors in </a:t>
          </a:r>
          <a:r>
            <a:rPr lang="en-US" b="1" i="1" dirty="0">
              <a:solidFill>
                <a:srgbClr val="232D4B"/>
              </a:solidFill>
            </a:rPr>
            <a:t>‘low stakes’ </a:t>
          </a:r>
          <a:r>
            <a:rPr lang="en-US" dirty="0">
              <a:solidFill>
                <a:srgbClr val="232D4B"/>
              </a:solidFill>
            </a:rPr>
            <a:t>life areas to show that uncertainty can be safe (e.g. taking a new route to walk the dog).</a:t>
          </a:r>
        </a:p>
      </dgm:t>
    </dgm:pt>
    <dgm:pt modelId="{853079B5-4C62-40D9-81AE-F7A06E59C759}" type="parTrans" cxnId="{F88211D2-387F-480B-8A48-05E3B701F50A}">
      <dgm:prSet/>
      <dgm:spPr/>
      <dgm:t>
        <a:bodyPr/>
        <a:lstStyle/>
        <a:p>
          <a:endParaRPr lang="en-US"/>
        </a:p>
      </dgm:t>
    </dgm:pt>
    <dgm:pt modelId="{850CBE1F-3DA0-4032-ABEC-101A0E6ED23E}" type="sibTrans" cxnId="{F88211D2-387F-480B-8A48-05E3B701F50A}">
      <dgm:prSet/>
      <dgm:spPr/>
      <dgm:t>
        <a:bodyPr/>
        <a:lstStyle/>
        <a:p>
          <a:endParaRPr lang="en-US"/>
        </a:p>
      </dgm:t>
    </dgm:pt>
    <dgm:pt modelId="{334F4F71-B941-47B9-B9FA-01A91DE063B6}">
      <dgm:prSet/>
      <dgm:spPr/>
      <dgm:t>
        <a:bodyPr/>
        <a:lstStyle/>
        <a:p>
          <a:r>
            <a:rPr lang="en-US" dirty="0">
              <a:solidFill>
                <a:srgbClr val="232D4B"/>
              </a:solidFill>
            </a:rPr>
            <a:t>Make changes to more </a:t>
          </a:r>
          <a:r>
            <a:rPr lang="en-US" b="1" i="1" dirty="0">
              <a:solidFill>
                <a:srgbClr val="232D4B"/>
              </a:solidFill>
            </a:rPr>
            <a:t>resource-intensive</a:t>
          </a:r>
          <a:r>
            <a:rPr lang="en-US" dirty="0">
              <a:solidFill>
                <a:srgbClr val="232D4B"/>
              </a:solidFill>
            </a:rPr>
            <a:t> uncertainty areas to increase ability to engage with ‘safe uncertainty’ (e.g. go on a day trip to somewhere totally new). </a:t>
          </a:r>
        </a:p>
      </dgm:t>
    </dgm:pt>
    <dgm:pt modelId="{A9C932FF-A174-4E85-B7BA-E653AB6AE422}" type="parTrans" cxnId="{0F5A917B-FDD4-4E90-B812-1E3395A5AD52}">
      <dgm:prSet/>
      <dgm:spPr/>
      <dgm:t>
        <a:bodyPr/>
        <a:lstStyle/>
        <a:p>
          <a:endParaRPr lang="en-US"/>
        </a:p>
      </dgm:t>
    </dgm:pt>
    <dgm:pt modelId="{D78C8275-7440-4DD8-8ECC-60C8207E6D7D}" type="sibTrans" cxnId="{0F5A917B-FDD4-4E90-B812-1E3395A5AD52}">
      <dgm:prSet/>
      <dgm:spPr/>
      <dgm:t>
        <a:bodyPr/>
        <a:lstStyle/>
        <a:p>
          <a:endParaRPr lang="en-US"/>
        </a:p>
      </dgm:t>
    </dgm:pt>
    <dgm:pt modelId="{6E422F0F-1BAF-4403-8186-0C82C4889ED6}">
      <dgm:prSet/>
      <dgm:spPr>
        <a:solidFill>
          <a:srgbClr val="232D4B"/>
        </a:solidFill>
      </dgm:spPr>
      <dgm:t>
        <a:bodyPr/>
        <a:lstStyle/>
        <a:p>
          <a:r>
            <a:rPr lang="en-US" b="1" i="1" dirty="0"/>
            <a:t>Experiment with behaviors linked to your area of concern</a:t>
          </a:r>
        </a:p>
      </dgm:t>
    </dgm:pt>
    <dgm:pt modelId="{4660BD87-EFA0-419C-AAB9-53A4D7335DC2}" type="parTrans" cxnId="{70C8AAFE-9C78-4BB0-BE89-B409EB45B5E6}">
      <dgm:prSet/>
      <dgm:spPr/>
      <dgm:t>
        <a:bodyPr/>
        <a:lstStyle/>
        <a:p>
          <a:endParaRPr lang="en-US"/>
        </a:p>
      </dgm:t>
    </dgm:pt>
    <dgm:pt modelId="{17092D28-4A75-4416-8D9D-6C7E1E2F6E91}" type="sibTrans" cxnId="{70C8AAFE-9C78-4BB0-BE89-B409EB45B5E6}">
      <dgm:prSet/>
      <dgm:spPr/>
      <dgm:t>
        <a:bodyPr/>
        <a:lstStyle/>
        <a:p>
          <a:endParaRPr lang="en-US"/>
        </a:p>
      </dgm:t>
    </dgm:pt>
    <dgm:pt modelId="{5DD470EF-88BA-4FDE-B91D-B5BCDAA59CB5}" type="pres">
      <dgm:prSet presAssocID="{12CCE265-32D8-4AB5-B047-CC0349EA7B03}" presName="linear" presStyleCnt="0">
        <dgm:presLayoutVars>
          <dgm:animLvl val="lvl"/>
          <dgm:resizeHandles val="exact"/>
        </dgm:presLayoutVars>
      </dgm:prSet>
      <dgm:spPr/>
    </dgm:pt>
    <dgm:pt modelId="{3BCF6B0F-572D-46E4-B267-7D0FE28C6BFF}" type="pres">
      <dgm:prSet presAssocID="{B0E15275-99F5-4C9F-BAC7-70CD3C0B3782}" presName="parentText" presStyleLbl="node1" presStyleIdx="0" presStyleCnt="3">
        <dgm:presLayoutVars>
          <dgm:chMax val="0"/>
          <dgm:bulletEnabled val="1"/>
        </dgm:presLayoutVars>
      </dgm:prSet>
      <dgm:spPr/>
    </dgm:pt>
    <dgm:pt modelId="{6BF8047C-C1F9-4AD2-997B-8C6CF7564A7D}" type="pres">
      <dgm:prSet presAssocID="{B0E15275-99F5-4C9F-BAC7-70CD3C0B3782}" presName="childText" presStyleLbl="revTx" presStyleIdx="0" presStyleCnt="2">
        <dgm:presLayoutVars>
          <dgm:bulletEnabled val="1"/>
        </dgm:presLayoutVars>
      </dgm:prSet>
      <dgm:spPr/>
    </dgm:pt>
    <dgm:pt modelId="{5D48BAA2-F8F4-4CD8-88B6-702E78F56EFF}" type="pres">
      <dgm:prSet presAssocID="{1F09FB78-18A2-40D3-8AD7-9DD1645B7BEA}" presName="parentText" presStyleLbl="node1" presStyleIdx="1" presStyleCnt="3" custLinFactNeighborX="-714" custLinFactNeighborY="-1520">
        <dgm:presLayoutVars>
          <dgm:chMax val="0"/>
          <dgm:bulletEnabled val="1"/>
        </dgm:presLayoutVars>
      </dgm:prSet>
      <dgm:spPr/>
    </dgm:pt>
    <dgm:pt modelId="{3F880644-FB55-4239-8BAE-F43BA2E7B6DE}" type="pres">
      <dgm:prSet presAssocID="{1F09FB78-18A2-40D3-8AD7-9DD1645B7BEA}" presName="childText" presStyleLbl="revTx" presStyleIdx="1" presStyleCnt="2">
        <dgm:presLayoutVars>
          <dgm:bulletEnabled val="1"/>
        </dgm:presLayoutVars>
      </dgm:prSet>
      <dgm:spPr/>
    </dgm:pt>
    <dgm:pt modelId="{8A14223F-3C3C-4D44-837B-EDDA0DA1E82C}" type="pres">
      <dgm:prSet presAssocID="{6E422F0F-1BAF-4403-8186-0C82C4889ED6}" presName="parentText" presStyleLbl="node1" presStyleIdx="2" presStyleCnt="3">
        <dgm:presLayoutVars>
          <dgm:chMax val="0"/>
          <dgm:bulletEnabled val="1"/>
        </dgm:presLayoutVars>
      </dgm:prSet>
      <dgm:spPr/>
    </dgm:pt>
  </dgm:ptLst>
  <dgm:cxnLst>
    <dgm:cxn modelId="{DE8CAA12-C7D9-4FC7-93F7-22F844BF9CF3}" srcId="{B0E15275-99F5-4C9F-BAC7-70CD3C0B3782}" destId="{50B7CC9C-E144-491D-A835-EB95388F550B}" srcOrd="0" destOrd="0" parTransId="{0335AEC4-267A-4ECC-9B0F-1AB65FBFD1B2}" sibTransId="{3E67081E-5E03-4685-A1DC-6B7812D734F9}"/>
    <dgm:cxn modelId="{9C28A765-DEDE-4AF5-BBA6-4CD2D4690BDF}" type="presOf" srcId="{1F09FB78-18A2-40D3-8AD7-9DD1645B7BEA}" destId="{5D48BAA2-F8F4-4CD8-88B6-702E78F56EFF}" srcOrd="0" destOrd="0" presId="urn:microsoft.com/office/officeart/2005/8/layout/vList2"/>
    <dgm:cxn modelId="{EBD42748-424D-4DFE-948C-C8225DA27359}" type="presOf" srcId="{50B7CC9C-E144-491D-A835-EB95388F550B}" destId="{6BF8047C-C1F9-4AD2-997B-8C6CF7564A7D}" srcOrd="0" destOrd="0" presId="urn:microsoft.com/office/officeart/2005/8/layout/vList2"/>
    <dgm:cxn modelId="{0F5A917B-FDD4-4E90-B812-1E3395A5AD52}" srcId="{1F09FB78-18A2-40D3-8AD7-9DD1645B7BEA}" destId="{334F4F71-B941-47B9-B9FA-01A91DE063B6}" srcOrd="1" destOrd="0" parTransId="{A9C932FF-A174-4E85-B7BA-E653AB6AE422}" sibTransId="{D78C8275-7440-4DD8-8ECC-60C8207E6D7D}"/>
    <dgm:cxn modelId="{834EF099-4563-4D06-AC6A-6B8903F10598}" type="presOf" srcId="{B0E15275-99F5-4C9F-BAC7-70CD3C0B3782}" destId="{3BCF6B0F-572D-46E4-B267-7D0FE28C6BFF}" srcOrd="0" destOrd="0" presId="urn:microsoft.com/office/officeart/2005/8/layout/vList2"/>
    <dgm:cxn modelId="{FD7420AD-3224-4067-ABC6-7FE54A566D86}" type="presOf" srcId="{12CCE265-32D8-4AB5-B047-CC0349EA7B03}" destId="{5DD470EF-88BA-4FDE-B91D-B5BCDAA59CB5}" srcOrd="0" destOrd="0" presId="urn:microsoft.com/office/officeart/2005/8/layout/vList2"/>
    <dgm:cxn modelId="{2B7399AD-4042-430E-9D71-326816FA57A0}" type="presOf" srcId="{6E422F0F-1BAF-4403-8186-0C82C4889ED6}" destId="{8A14223F-3C3C-4D44-837B-EDDA0DA1E82C}" srcOrd="0" destOrd="0" presId="urn:microsoft.com/office/officeart/2005/8/layout/vList2"/>
    <dgm:cxn modelId="{A94CA8AE-5887-402D-B51C-83E2E8C406D7}" type="presOf" srcId="{334F4F71-B941-47B9-B9FA-01A91DE063B6}" destId="{3F880644-FB55-4239-8BAE-F43BA2E7B6DE}" srcOrd="0" destOrd="1" presId="urn:microsoft.com/office/officeart/2005/8/layout/vList2"/>
    <dgm:cxn modelId="{B963E3B4-38F1-4C3E-A2B8-1CED862613BF}" srcId="{12CCE265-32D8-4AB5-B047-CC0349EA7B03}" destId="{1F09FB78-18A2-40D3-8AD7-9DD1645B7BEA}" srcOrd="1" destOrd="0" parTransId="{4D11E95A-361B-4774-ACE2-EBC6210287CD}" sibTransId="{7EBAFDDD-1966-4716-BBFF-C4A28C2AED2E}"/>
    <dgm:cxn modelId="{F88211D2-387F-480B-8A48-05E3B701F50A}" srcId="{1F09FB78-18A2-40D3-8AD7-9DD1645B7BEA}" destId="{C6A5B8E1-0DEE-4971-B47F-D3D0B4E7E8C4}" srcOrd="0" destOrd="0" parTransId="{853079B5-4C62-40D9-81AE-F7A06E59C759}" sibTransId="{850CBE1F-3DA0-4032-ABEC-101A0E6ED23E}"/>
    <dgm:cxn modelId="{6C4548D8-88FB-49D5-812C-7B7ED16A9242}" srcId="{12CCE265-32D8-4AB5-B047-CC0349EA7B03}" destId="{B0E15275-99F5-4C9F-BAC7-70CD3C0B3782}" srcOrd="0" destOrd="0" parTransId="{0A63043C-5998-4E57-924A-84836C11D7FD}" sibTransId="{F13B2DED-9D40-4D19-B6E8-6386D70EC780}"/>
    <dgm:cxn modelId="{FA42F8F1-C93E-4D5E-B2B1-0FEEC3FD7D5A}" type="presOf" srcId="{C6A5B8E1-0DEE-4971-B47F-D3D0B4E7E8C4}" destId="{3F880644-FB55-4239-8BAE-F43BA2E7B6DE}" srcOrd="0" destOrd="0" presId="urn:microsoft.com/office/officeart/2005/8/layout/vList2"/>
    <dgm:cxn modelId="{70C8AAFE-9C78-4BB0-BE89-B409EB45B5E6}" srcId="{12CCE265-32D8-4AB5-B047-CC0349EA7B03}" destId="{6E422F0F-1BAF-4403-8186-0C82C4889ED6}" srcOrd="2" destOrd="0" parTransId="{4660BD87-EFA0-419C-AAB9-53A4D7335DC2}" sibTransId="{17092D28-4A75-4416-8D9D-6C7E1E2F6E91}"/>
    <dgm:cxn modelId="{C93F798A-2783-4E15-A59F-5CD0ED4AD17B}" type="presParOf" srcId="{5DD470EF-88BA-4FDE-B91D-B5BCDAA59CB5}" destId="{3BCF6B0F-572D-46E4-B267-7D0FE28C6BFF}" srcOrd="0" destOrd="0" presId="urn:microsoft.com/office/officeart/2005/8/layout/vList2"/>
    <dgm:cxn modelId="{F95F391A-D162-4F31-AA65-4885F942BC4B}" type="presParOf" srcId="{5DD470EF-88BA-4FDE-B91D-B5BCDAA59CB5}" destId="{6BF8047C-C1F9-4AD2-997B-8C6CF7564A7D}" srcOrd="1" destOrd="0" presId="urn:microsoft.com/office/officeart/2005/8/layout/vList2"/>
    <dgm:cxn modelId="{C2216EBB-B9ED-4BD9-8EA8-7231473A9813}" type="presParOf" srcId="{5DD470EF-88BA-4FDE-B91D-B5BCDAA59CB5}" destId="{5D48BAA2-F8F4-4CD8-88B6-702E78F56EFF}" srcOrd="2" destOrd="0" presId="urn:microsoft.com/office/officeart/2005/8/layout/vList2"/>
    <dgm:cxn modelId="{BA50C1AF-4221-4C17-BC7E-4FD70AC69777}" type="presParOf" srcId="{5DD470EF-88BA-4FDE-B91D-B5BCDAA59CB5}" destId="{3F880644-FB55-4239-8BAE-F43BA2E7B6DE}" srcOrd="3" destOrd="0" presId="urn:microsoft.com/office/officeart/2005/8/layout/vList2"/>
    <dgm:cxn modelId="{83ADCB80-53F7-4C81-9E4E-D926427431D9}" type="presParOf" srcId="{5DD470EF-88BA-4FDE-B91D-B5BCDAA59CB5}" destId="{8A14223F-3C3C-4D44-837B-EDDA0DA1E82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36741E-EBCE-4EB6-AB75-E7613BDA4C20}" type="doc">
      <dgm:prSet loTypeId="urn:microsoft.com/office/officeart/2005/8/layout/vList3" loCatId="icon" qsTypeId="urn:microsoft.com/office/officeart/2005/8/quickstyle/simple1" qsCatId="simple" csTypeId="urn:microsoft.com/office/officeart/2005/8/colors/accent0_2" csCatId="mainScheme" phldr="1"/>
      <dgm:spPr/>
      <dgm:t>
        <a:bodyPr/>
        <a:lstStyle/>
        <a:p>
          <a:endParaRPr lang="en-US"/>
        </a:p>
      </dgm:t>
    </dgm:pt>
    <dgm:pt modelId="{82C372B1-DB62-4758-AE8D-0503F5283021}">
      <dgm:prSet custT="1"/>
      <dgm:spPr/>
      <dgm:t>
        <a:bodyPr/>
        <a:lstStyle/>
        <a:p>
          <a:r>
            <a:rPr lang="en-US" sz="2000" dirty="0">
              <a:solidFill>
                <a:srgbClr val="232D4B"/>
              </a:solidFill>
            </a:rPr>
            <a:t>SFA fosters strong peer and leadership support</a:t>
          </a:r>
        </a:p>
      </dgm:t>
    </dgm:pt>
    <dgm:pt modelId="{8E008871-EA78-467F-A428-4C17D79EA8C8}" type="parTrans" cxnId="{1B29E2D1-8A92-4DE8-80C2-67341EE7ACF2}">
      <dgm:prSet/>
      <dgm:spPr/>
      <dgm:t>
        <a:bodyPr/>
        <a:lstStyle/>
        <a:p>
          <a:endParaRPr lang="en-US">
            <a:solidFill>
              <a:srgbClr val="232D4B"/>
            </a:solidFill>
          </a:endParaRPr>
        </a:p>
      </dgm:t>
    </dgm:pt>
    <dgm:pt modelId="{A13BF7F9-8460-47AE-BA61-365214686799}" type="sibTrans" cxnId="{1B29E2D1-8A92-4DE8-80C2-67341EE7ACF2}">
      <dgm:prSet/>
      <dgm:spPr/>
      <dgm:t>
        <a:bodyPr/>
        <a:lstStyle/>
        <a:p>
          <a:endParaRPr lang="en-US">
            <a:solidFill>
              <a:srgbClr val="232D4B"/>
            </a:solidFill>
          </a:endParaRPr>
        </a:p>
      </dgm:t>
    </dgm:pt>
    <dgm:pt modelId="{E24AAB4E-F677-4901-8D11-00482F06AABD}">
      <dgm:prSet custT="1"/>
      <dgm:spPr/>
      <dgm:t>
        <a:bodyPr/>
        <a:lstStyle/>
        <a:p>
          <a:r>
            <a:rPr lang="en-US" sz="2000" dirty="0">
              <a:solidFill>
                <a:srgbClr val="232D4B"/>
              </a:solidFill>
            </a:rPr>
            <a:t>SFA is fluid, not one-size-fits all </a:t>
          </a:r>
        </a:p>
      </dgm:t>
    </dgm:pt>
    <dgm:pt modelId="{6F1D5F15-59A5-4D49-A678-E6CCEB241217}" type="parTrans" cxnId="{E80C2C4F-14CB-42F1-91AC-143C1BD46377}">
      <dgm:prSet/>
      <dgm:spPr/>
      <dgm:t>
        <a:bodyPr/>
        <a:lstStyle/>
        <a:p>
          <a:endParaRPr lang="en-US">
            <a:solidFill>
              <a:srgbClr val="232D4B"/>
            </a:solidFill>
          </a:endParaRPr>
        </a:p>
      </dgm:t>
    </dgm:pt>
    <dgm:pt modelId="{496616C7-0B81-47F6-B9D3-CDFB244E3624}" type="sibTrans" cxnId="{E80C2C4F-14CB-42F1-91AC-143C1BD46377}">
      <dgm:prSet/>
      <dgm:spPr/>
      <dgm:t>
        <a:bodyPr/>
        <a:lstStyle/>
        <a:p>
          <a:endParaRPr lang="en-US">
            <a:solidFill>
              <a:srgbClr val="232D4B"/>
            </a:solidFill>
          </a:endParaRPr>
        </a:p>
      </dgm:t>
    </dgm:pt>
    <dgm:pt modelId="{6852F796-CD0F-44F5-8802-FC7F9E61391D}">
      <dgm:prSet custT="1"/>
      <dgm:spPr/>
      <dgm:t>
        <a:bodyPr/>
        <a:lstStyle/>
        <a:p>
          <a:r>
            <a:rPr lang="en-US" sz="2000" dirty="0">
              <a:solidFill>
                <a:srgbClr val="232D4B"/>
              </a:solidFill>
            </a:rPr>
            <a:t>SFA is both preventive and reactive</a:t>
          </a:r>
        </a:p>
      </dgm:t>
    </dgm:pt>
    <dgm:pt modelId="{ACD46996-7185-48FE-A1EF-2F4F55C083FD}" type="parTrans" cxnId="{3EE14050-D18C-420B-B050-290A84BF9FC0}">
      <dgm:prSet/>
      <dgm:spPr/>
      <dgm:t>
        <a:bodyPr/>
        <a:lstStyle/>
        <a:p>
          <a:endParaRPr lang="en-US">
            <a:solidFill>
              <a:srgbClr val="232D4B"/>
            </a:solidFill>
          </a:endParaRPr>
        </a:p>
      </dgm:t>
    </dgm:pt>
    <dgm:pt modelId="{75E5B7CF-81E0-401F-81A9-BAEA0BE144AE}" type="sibTrans" cxnId="{3EE14050-D18C-420B-B050-290A84BF9FC0}">
      <dgm:prSet/>
      <dgm:spPr/>
      <dgm:t>
        <a:bodyPr/>
        <a:lstStyle/>
        <a:p>
          <a:endParaRPr lang="en-US">
            <a:solidFill>
              <a:srgbClr val="232D4B"/>
            </a:solidFill>
          </a:endParaRPr>
        </a:p>
      </dgm:t>
    </dgm:pt>
    <dgm:pt modelId="{340E5136-4DA2-4151-B15C-23F9B57CD23A}">
      <dgm:prSet custT="1"/>
      <dgm:spPr/>
      <dgm:t>
        <a:bodyPr/>
        <a:lstStyle/>
        <a:p>
          <a:r>
            <a:rPr lang="en-US" sz="2000" dirty="0">
              <a:solidFill>
                <a:srgbClr val="232D4B"/>
              </a:solidFill>
              <a:ea typeface="ＭＳ Ｐゴシック" pitchFamily="127" charset="-128"/>
              <a:cs typeface="ＭＳ Ｐゴシック" pitchFamily="127" charset="-128"/>
            </a:rPr>
            <a:t>SFA bridges individuals to higher levels of care</a:t>
          </a:r>
          <a:endParaRPr lang="en-US" sz="2000" dirty="0">
            <a:solidFill>
              <a:srgbClr val="232D4B"/>
            </a:solidFill>
          </a:endParaRPr>
        </a:p>
      </dgm:t>
    </dgm:pt>
    <dgm:pt modelId="{2F128FA6-DA17-452D-BBAE-0C86C32BA5C8}" type="parTrans" cxnId="{780CA743-ADD3-431F-ADD4-EB22276DC6DE}">
      <dgm:prSet/>
      <dgm:spPr/>
      <dgm:t>
        <a:bodyPr/>
        <a:lstStyle/>
        <a:p>
          <a:endParaRPr lang="en-US">
            <a:solidFill>
              <a:srgbClr val="232D4B"/>
            </a:solidFill>
          </a:endParaRPr>
        </a:p>
      </dgm:t>
    </dgm:pt>
    <dgm:pt modelId="{37BA9AAB-B0F2-4B85-866D-71C74007DEE4}" type="sibTrans" cxnId="{780CA743-ADD3-431F-ADD4-EB22276DC6DE}">
      <dgm:prSet/>
      <dgm:spPr/>
      <dgm:t>
        <a:bodyPr/>
        <a:lstStyle/>
        <a:p>
          <a:endParaRPr lang="en-US">
            <a:solidFill>
              <a:srgbClr val="232D4B"/>
            </a:solidFill>
          </a:endParaRPr>
        </a:p>
      </dgm:t>
    </dgm:pt>
    <dgm:pt modelId="{7E69D26C-58A5-E34D-BA84-D5E0D928C39B}">
      <dgm:prSet custT="1"/>
      <dgm:spPr/>
      <dgm:t>
        <a:bodyPr/>
        <a:lstStyle/>
        <a:p>
          <a:r>
            <a:rPr lang="en-US" sz="2000" dirty="0">
              <a:solidFill>
                <a:srgbClr val="232D4B"/>
              </a:solidFill>
            </a:rPr>
            <a:t>SFA is an ongoing process best integrated into unit culture</a:t>
          </a:r>
        </a:p>
      </dgm:t>
    </dgm:pt>
    <dgm:pt modelId="{6446129E-7642-8D49-839C-877B1BD666D3}" type="parTrans" cxnId="{60A39F39-BF06-9242-88A1-DCD0507D02D8}">
      <dgm:prSet/>
      <dgm:spPr/>
      <dgm:t>
        <a:bodyPr/>
        <a:lstStyle/>
        <a:p>
          <a:endParaRPr lang="en-US">
            <a:solidFill>
              <a:srgbClr val="232D4B"/>
            </a:solidFill>
          </a:endParaRPr>
        </a:p>
      </dgm:t>
    </dgm:pt>
    <dgm:pt modelId="{88832E6C-8021-6B45-BDD0-061B68D13AC5}" type="sibTrans" cxnId="{60A39F39-BF06-9242-88A1-DCD0507D02D8}">
      <dgm:prSet/>
      <dgm:spPr/>
      <dgm:t>
        <a:bodyPr/>
        <a:lstStyle/>
        <a:p>
          <a:endParaRPr lang="en-US">
            <a:solidFill>
              <a:srgbClr val="232D4B"/>
            </a:solidFill>
          </a:endParaRPr>
        </a:p>
      </dgm:t>
    </dgm:pt>
    <dgm:pt modelId="{86C05E44-1BD6-462E-824B-60618178FA21}">
      <dgm:prSet custT="1"/>
      <dgm:spPr/>
      <dgm:t>
        <a:bodyPr/>
        <a:lstStyle/>
        <a:p>
          <a:r>
            <a:rPr lang="en-US" sz="2000" dirty="0">
              <a:solidFill>
                <a:srgbClr val="232D4B"/>
              </a:solidFill>
            </a:rPr>
            <a:t>SFA provides a </a:t>
          </a:r>
          <a:r>
            <a:rPr lang="en-US" sz="2000" b="0" dirty="0">
              <a:solidFill>
                <a:srgbClr val="232D4B"/>
              </a:solidFill>
            </a:rPr>
            <a:t>common language </a:t>
          </a:r>
          <a:r>
            <a:rPr lang="en-US" sz="2000" dirty="0">
              <a:solidFill>
                <a:srgbClr val="232D4B"/>
              </a:solidFill>
            </a:rPr>
            <a:t>to normalize discussion of stress</a:t>
          </a:r>
        </a:p>
      </dgm:t>
    </dgm:pt>
    <dgm:pt modelId="{3A39A67A-3648-4B32-9DF4-AA51F4A98605}" type="parTrans" cxnId="{4BFA8082-D1DB-4CFA-A9CF-0D465746347A}">
      <dgm:prSet/>
      <dgm:spPr/>
      <dgm:t>
        <a:bodyPr/>
        <a:lstStyle/>
        <a:p>
          <a:endParaRPr lang="en-US">
            <a:solidFill>
              <a:srgbClr val="232D4B"/>
            </a:solidFill>
          </a:endParaRPr>
        </a:p>
      </dgm:t>
    </dgm:pt>
    <dgm:pt modelId="{56F1877B-EBE5-45E4-8E0F-AF9D8AD469E7}" type="sibTrans" cxnId="{4BFA8082-D1DB-4CFA-A9CF-0D465746347A}">
      <dgm:prSet/>
      <dgm:spPr/>
      <dgm:t>
        <a:bodyPr/>
        <a:lstStyle/>
        <a:p>
          <a:endParaRPr lang="en-US">
            <a:solidFill>
              <a:srgbClr val="232D4B"/>
            </a:solidFill>
          </a:endParaRPr>
        </a:p>
      </dgm:t>
    </dgm:pt>
    <dgm:pt modelId="{F8824200-9CAA-D442-9D45-423D97E9B65D}" type="pres">
      <dgm:prSet presAssocID="{C936741E-EBCE-4EB6-AB75-E7613BDA4C20}" presName="linearFlow" presStyleCnt="0">
        <dgm:presLayoutVars>
          <dgm:dir/>
          <dgm:resizeHandles val="exact"/>
        </dgm:presLayoutVars>
      </dgm:prSet>
      <dgm:spPr/>
    </dgm:pt>
    <dgm:pt modelId="{83C5543A-6DC4-6B48-83A2-39F7A0E6F8F9}" type="pres">
      <dgm:prSet presAssocID="{82C372B1-DB62-4758-AE8D-0503F5283021}" presName="composite" presStyleCnt="0"/>
      <dgm:spPr/>
    </dgm:pt>
    <dgm:pt modelId="{FCF527AD-E218-C64E-88B8-8BDCDC4CB0BE}" type="pres">
      <dgm:prSet presAssocID="{82C372B1-DB62-4758-AE8D-0503F5283021}" presName="imgShp" presStyleLbl="fgImgPlace1" presStyleIdx="0" presStyleCnt="6" custLinFactNeighborX="-52795"/>
      <dgm:spPr>
        <a:blipFill rotWithShape="1">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38500C65-7933-8F44-8990-49E0AAF09CF7}" type="pres">
      <dgm:prSet presAssocID="{82C372B1-DB62-4758-AE8D-0503F5283021}" presName="txShp" presStyleLbl="node1" presStyleIdx="0" presStyleCnt="6">
        <dgm:presLayoutVars>
          <dgm:bulletEnabled val="1"/>
        </dgm:presLayoutVars>
      </dgm:prSet>
      <dgm:spPr/>
    </dgm:pt>
    <dgm:pt modelId="{122045C0-8FEC-6240-A634-A869DC04AD76}" type="pres">
      <dgm:prSet presAssocID="{A13BF7F9-8460-47AE-BA61-365214686799}" presName="spacing" presStyleCnt="0"/>
      <dgm:spPr/>
    </dgm:pt>
    <dgm:pt modelId="{5DD5A626-BEDE-4C11-87B5-39429B74AD96}" type="pres">
      <dgm:prSet presAssocID="{86C05E44-1BD6-462E-824B-60618178FA21}" presName="composite" presStyleCnt="0"/>
      <dgm:spPr/>
    </dgm:pt>
    <dgm:pt modelId="{5E15DEA8-3786-4BBB-96E5-91CCDDE73BAA}" type="pres">
      <dgm:prSet presAssocID="{86C05E44-1BD6-462E-824B-60618178FA21}" presName="imgShp" presStyleLbl="fgImgPlace1" presStyleIdx="1" presStyleCnt="6" custLinFactNeighborX="-52795"/>
      <dgm:spPr>
        <a:blipFill rotWithShape="1">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3B6160A3-721F-4065-95C7-ACF35E80DBDE}" type="pres">
      <dgm:prSet presAssocID="{86C05E44-1BD6-462E-824B-60618178FA21}" presName="txShp" presStyleLbl="node1" presStyleIdx="1" presStyleCnt="6">
        <dgm:presLayoutVars>
          <dgm:bulletEnabled val="1"/>
        </dgm:presLayoutVars>
      </dgm:prSet>
      <dgm:spPr/>
    </dgm:pt>
    <dgm:pt modelId="{1D1913FD-1300-4BF5-9912-9C436438AD8E}" type="pres">
      <dgm:prSet presAssocID="{56F1877B-EBE5-45E4-8E0F-AF9D8AD469E7}" presName="spacing" presStyleCnt="0"/>
      <dgm:spPr/>
    </dgm:pt>
    <dgm:pt modelId="{18FE2C4A-3581-5D48-922B-5A7AC856D0FA}" type="pres">
      <dgm:prSet presAssocID="{6852F796-CD0F-44F5-8802-FC7F9E61391D}" presName="composite" presStyleCnt="0"/>
      <dgm:spPr/>
    </dgm:pt>
    <dgm:pt modelId="{CAEFD7E1-663B-394D-8833-398ACA81EB51}" type="pres">
      <dgm:prSet presAssocID="{6852F796-CD0F-44F5-8802-FC7F9E61391D}" presName="imgShp" presStyleLbl="fgImgPlace1" presStyleIdx="2" presStyleCnt="6" custLinFactNeighborX="-52795"/>
      <dgm:spPr>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41E22E72-BE2E-4242-A62C-75B4646E653E}" type="pres">
      <dgm:prSet presAssocID="{6852F796-CD0F-44F5-8802-FC7F9E61391D}" presName="txShp" presStyleLbl="node1" presStyleIdx="2" presStyleCnt="6">
        <dgm:presLayoutVars>
          <dgm:bulletEnabled val="1"/>
        </dgm:presLayoutVars>
      </dgm:prSet>
      <dgm:spPr/>
    </dgm:pt>
    <dgm:pt modelId="{AFE7D603-0DC3-FE44-B25E-52D968E20278}" type="pres">
      <dgm:prSet presAssocID="{75E5B7CF-81E0-401F-81A9-BAEA0BE144AE}" presName="spacing" presStyleCnt="0"/>
      <dgm:spPr/>
    </dgm:pt>
    <dgm:pt modelId="{0E7D704B-0327-7248-9694-F708A50E5982}" type="pres">
      <dgm:prSet presAssocID="{E24AAB4E-F677-4901-8D11-00482F06AABD}" presName="composite" presStyleCnt="0"/>
      <dgm:spPr/>
    </dgm:pt>
    <dgm:pt modelId="{81AF2D49-6CE6-D446-9DBB-EB93D422EA96}" type="pres">
      <dgm:prSet presAssocID="{E24AAB4E-F677-4901-8D11-00482F06AABD}" presName="imgShp" presStyleLbl="fgImgPlace1" presStyleIdx="3" presStyleCnt="6" custLinFactNeighborX="-52795"/>
      <dgm:spPr>
        <a:blipFill rotWithShape="1">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A31B3A66-64CF-114A-9377-A8296D0C7603}" type="pres">
      <dgm:prSet presAssocID="{E24AAB4E-F677-4901-8D11-00482F06AABD}" presName="txShp" presStyleLbl="node1" presStyleIdx="3" presStyleCnt="6">
        <dgm:presLayoutVars>
          <dgm:bulletEnabled val="1"/>
        </dgm:presLayoutVars>
      </dgm:prSet>
      <dgm:spPr/>
    </dgm:pt>
    <dgm:pt modelId="{7A5EC530-5264-E74D-A8D5-43899337578C}" type="pres">
      <dgm:prSet presAssocID="{496616C7-0B81-47F6-B9D3-CDFB244E3624}" presName="spacing" presStyleCnt="0"/>
      <dgm:spPr/>
    </dgm:pt>
    <dgm:pt modelId="{6F36BCF8-C65A-514D-BD91-AAD52378D6D8}" type="pres">
      <dgm:prSet presAssocID="{7E69D26C-58A5-E34D-BA84-D5E0D928C39B}" presName="composite" presStyleCnt="0"/>
      <dgm:spPr/>
    </dgm:pt>
    <dgm:pt modelId="{6D4D1176-34DC-5949-856B-29A62B1FEA4D}" type="pres">
      <dgm:prSet presAssocID="{7E69D26C-58A5-E34D-BA84-D5E0D928C39B}" presName="imgShp" presStyleLbl="fgImgPlace1" presStyleIdx="4" presStyleCnt="6" custLinFactNeighborX="-52795"/>
      <dgm:spPr>
        <a:blipFill rotWithShape="1">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35996935-4A51-0B4A-B6AA-8000C6F404D5}" type="pres">
      <dgm:prSet presAssocID="{7E69D26C-58A5-E34D-BA84-D5E0D928C39B}" presName="txShp" presStyleLbl="node1" presStyleIdx="4" presStyleCnt="6">
        <dgm:presLayoutVars>
          <dgm:bulletEnabled val="1"/>
        </dgm:presLayoutVars>
      </dgm:prSet>
      <dgm:spPr/>
    </dgm:pt>
    <dgm:pt modelId="{A7FE1D5E-A7D3-D64F-8D71-4235EDD2403E}" type="pres">
      <dgm:prSet presAssocID="{88832E6C-8021-6B45-BDD0-061B68D13AC5}" presName="spacing" presStyleCnt="0"/>
      <dgm:spPr/>
    </dgm:pt>
    <dgm:pt modelId="{98A83CE5-8147-A64F-A6D6-3BB0759B4EB3}" type="pres">
      <dgm:prSet presAssocID="{340E5136-4DA2-4151-B15C-23F9B57CD23A}" presName="composite" presStyleCnt="0"/>
      <dgm:spPr/>
    </dgm:pt>
    <dgm:pt modelId="{95EB43CD-368D-854F-B473-4BC7329EE5F7}" type="pres">
      <dgm:prSet presAssocID="{340E5136-4DA2-4151-B15C-23F9B57CD23A}" presName="imgShp" presStyleLbl="fgImgPlace1" presStyleIdx="5" presStyleCnt="6" custLinFactNeighborX="-52795"/>
      <dgm:spPr>
        <a:blipFill rotWithShape="1">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pt>
    <dgm:pt modelId="{26E46550-495F-5D44-BDB7-3C9AE341A8E4}" type="pres">
      <dgm:prSet presAssocID="{340E5136-4DA2-4151-B15C-23F9B57CD23A}" presName="txShp" presStyleLbl="node1" presStyleIdx="5" presStyleCnt="6" custLinFactNeighborX="-527">
        <dgm:presLayoutVars>
          <dgm:bulletEnabled val="1"/>
        </dgm:presLayoutVars>
      </dgm:prSet>
      <dgm:spPr/>
    </dgm:pt>
  </dgm:ptLst>
  <dgm:cxnLst>
    <dgm:cxn modelId="{7D1F591C-6657-734E-892F-3FC5E8F905AF}" type="presOf" srcId="{C936741E-EBCE-4EB6-AB75-E7613BDA4C20}" destId="{F8824200-9CAA-D442-9D45-423D97E9B65D}" srcOrd="0" destOrd="0" presId="urn:microsoft.com/office/officeart/2005/8/layout/vList3"/>
    <dgm:cxn modelId="{60A39F39-BF06-9242-88A1-DCD0507D02D8}" srcId="{C936741E-EBCE-4EB6-AB75-E7613BDA4C20}" destId="{7E69D26C-58A5-E34D-BA84-D5E0D928C39B}" srcOrd="4" destOrd="0" parTransId="{6446129E-7642-8D49-839C-877B1BD666D3}" sibTransId="{88832E6C-8021-6B45-BDD0-061B68D13AC5}"/>
    <dgm:cxn modelId="{780CA743-ADD3-431F-ADD4-EB22276DC6DE}" srcId="{C936741E-EBCE-4EB6-AB75-E7613BDA4C20}" destId="{340E5136-4DA2-4151-B15C-23F9B57CD23A}" srcOrd="5" destOrd="0" parTransId="{2F128FA6-DA17-452D-BBAE-0C86C32BA5C8}" sibTransId="{37BA9AAB-B0F2-4B85-866D-71C74007DEE4}"/>
    <dgm:cxn modelId="{38E4B94E-0ED1-2543-B8BD-65FC430FEF6D}" type="presOf" srcId="{340E5136-4DA2-4151-B15C-23F9B57CD23A}" destId="{26E46550-495F-5D44-BDB7-3C9AE341A8E4}" srcOrd="0" destOrd="0" presId="urn:microsoft.com/office/officeart/2005/8/layout/vList3"/>
    <dgm:cxn modelId="{E80C2C4F-14CB-42F1-91AC-143C1BD46377}" srcId="{C936741E-EBCE-4EB6-AB75-E7613BDA4C20}" destId="{E24AAB4E-F677-4901-8D11-00482F06AABD}" srcOrd="3" destOrd="0" parTransId="{6F1D5F15-59A5-4D49-A678-E6CCEB241217}" sibTransId="{496616C7-0B81-47F6-B9D3-CDFB244E3624}"/>
    <dgm:cxn modelId="{3EE14050-D18C-420B-B050-290A84BF9FC0}" srcId="{C936741E-EBCE-4EB6-AB75-E7613BDA4C20}" destId="{6852F796-CD0F-44F5-8802-FC7F9E61391D}" srcOrd="2" destOrd="0" parTransId="{ACD46996-7185-48FE-A1EF-2F4F55C083FD}" sibTransId="{75E5B7CF-81E0-401F-81A9-BAEA0BE144AE}"/>
    <dgm:cxn modelId="{F8E9AE75-103A-5C46-BEE0-C39B0F2F42A8}" type="presOf" srcId="{7E69D26C-58A5-E34D-BA84-D5E0D928C39B}" destId="{35996935-4A51-0B4A-B6AA-8000C6F404D5}" srcOrd="0" destOrd="0" presId="urn:microsoft.com/office/officeart/2005/8/layout/vList3"/>
    <dgm:cxn modelId="{4BFA8082-D1DB-4CFA-A9CF-0D465746347A}" srcId="{C936741E-EBCE-4EB6-AB75-E7613BDA4C20}" destId="{86C05E44-1BD6-462E-824B-60618178FA21}" srcOrd="1" destOrd="0" parTransId="{3A39A67A-3648-4B32-9DF4-AA51F4A98605}" sibTransId="{56F1877B-EBE5-45E4-8E0F-AF9D8AD469E7}"/>
    <dgm:cxn modelId="{49861685-BEBF-48D4-8B61-A7190B8446C2}" type="presOf" srcId="{86C05E44-1BD6-462E-824B-60618178FA21}" destId="{3B6160A3-721F-4065-95C7-ACF35E80DBDE}" srcOrd="0" destOrd="0" presId="urn:microsoft.com/office/officeart/2005/8/layout/vList3"/>
    <dgm:cxn modelId="{C5962C8C-3FF1-7E4E-8F5B-C9CEDBE99B90}" type="presOf" srcId="{82C372B1-DB62-4758-AE8D-0503F5283021}" destId="{38500C65-7933-8F44-8990-49E0AAF09CF7}" srcOrd="0" destOrd="0" presId="urn:microsoft.com/office/officeart/2005/8/layout/vList3"/>
    <dgm:cxn modelId="{963502A2-C2BC-6E43-897C-912486CBCF03}" type="presOf" srcId="{6852F796-CD0F-44F5-8802-FC7F9E61391D}" destId="{41E22E72-BE2E-4242-A62C-75B4646E653E}" srcOrd="0" destOrd="0" presId="urn:microsoft.com/office/officeart/2005/8/layout/vList3"/>
    <dgm:cxn modelId="{E49B4FAA-AA44-5B49-B09F-86EDA393D52A}" type="presOf" srcId="{E24AAB4E-F677-4901-8D11-00482F06AABD}" destId="{A31B3A66-64CF-114A-9377-A8296D0C7603}" srcOrd="0" destOrd="0" presId="urn:microsoft.com/office/officeart/2005/8/layout/vList3"/>
    <dgm:cxn modelId="{1B29E2D1-8A92-4DE8-80C2-67341EE7ACF2}" srcId="{C936741E-EBCE-4EB6-AB75-E7613BDA4C20}" destId="{82C372B1-DB62-4758-AE8D-0503F5283021}" srcOrd="0" destOrd="0" parTransId="{8E008871-EA78-467F-A428-4C17D79EA8C8}" sibTransId="{A13BF7F9-8460-47AE-BA61-365214686799}"/>
    <dgm:cxn modelId="{BB25E9A0-B89E-B848-9C2F-8CAB3CBC02DA}" type="presParOf" srcId="{F8824200-9CAA-D442-9D45-423D97E9B65D}" destId="{83C5543A-6DC4-6B48-83A2-39F7A0E6F8F9}" srcOrd="0" destOrd="0" presId="urn:microsoft.com/office/officeart/2005/8/layout/vList3"/>
    <dgm:cxn modelId="{AAC94D68-C3D2-E242-853A-CEC000D3BD61}" type="presParOf" srcId="{83C5543A-6DC4-6B48-83A2-39F7A0E6F8F9}" destId="{FCF527AD-E218-C64E-88B8-8BDCDC4CB0BE}" srcOrd="0" destOrd="0" presId="urn:microsoft.com/office/officeart/2005/8/layout/vList3"/>
    <dgm:cxn modelId="{F829DB84-EAEE-A04A-948F-DF953B16494C}" type="presParOf" srcId="{83C5543A-6DC4-6B48-83A2-39F7A0E6F8F9}" destId="{38500C65-7933-8F44-8990-49E0AAF09CF7}" srcOrd="1" destOrd="0" presId="urn:microsoft.com/office/officeart/2005/8/layout/vList3"/>
    <dgm:cxn modelId="{1CF0D628-B39B-5A49-8A7C-277E4973945F}" type="presParOf" srcId="{F8824200-9CAA-D442-9D45-423D97E9B65D}" destId="{122045C0-8FEC-6240-A634-A869DC04AD76}" srcOrd="1" destOrd="0" presId="urn:microsoft.com/office/officeart/2005/8/layout/vList3"/>
    <dgm:cxn modelId="{C8B3B4BF-C112-45CE-9816-81F124EADDD4}" type="presParOf" srcId="{F8824200-9CAA-D442-9D45-423D97E9B65D}" destId="{5DD5A626-BEDE-4C11-87B5-39429B74AD96}" srcOrd="2" destOrd="0" presId="urn:microsoft.com/office/officeart/2005/8/layout/vList3"/>
    <dgm:cxn modelId="{683422AA-8B27-476A-9FCB-22A365C74754}" type="presParOf" srcId="{5DD5A626-BEDE-4C11-87B5-39429B74AD96}" destId="{5E15DEA8-3786-4BBB-96E5-91CCDDE73BAA}" srcOrd="0" destOrd="0" presId="urn:microsoft.com/office/officeart/2005/8/layout/vList3"/>
    <dgm:cxn modelId="{784EB764-384B-4CD8-ACCD-B49CCCD392C0}" type="presParOf" srcId="{5DD5A626-BEDE-4C11-87B5-39429B74AD96}" destId="{3B6160A3-721F-4065-95C7-ACF35E80DBDE}" srcOrd="1" destOrd="0" presId="urn:microsoft.com/office/officeart/2005/8/layout/vList3"/>
    <dgm:cxn modelId="{7A10D5E3-D88F-4758-B58B-F988A6B3BBF2}" type="presParOf" srcId="{F8824200-9CAA-D442-9D45-423D97E9B65D}" destId="{1D1913FD-1300-4BF5-9912-9C436438AD8E}" srcOrd="3" destOrd="0" presId="urn:microsoft.com/office/officeart/2005/8/layout/vList3"/>
    <dgm:cxn modelId="{A402A09C-3403-8142-83CC-3979CEA53350}" type="presParOf" srcId="{F8824200-9CAA-D442-9D45-423D97E9B65D}" destId="{18FE2C4A-3581-5D48-922B-5A7AC856D0FA}" srcOrd="4" destOrd="0" presId="urn:microsoft.com/office/officeart/2005/8/layout/vList3"/>
    <dgm:cxn modelId="{81EDD952-FEAE-D54F-9443-D787A8359F0C}" type="presParOf" srcId="{18FE2C4A-3581-5D48-922B-5A7AC856D0FA}" destId="{CAEFD7E1-663B-394D-8833-398ACA81EB51}" srcOrd="0" destOrd="0" presId="urn:microsoft.com/office/officeart/2005/8/layout/vList3"/>
    <dgm:cxn modelId="{1EFD7BC0-4F58-0240-8FA0-387FC47B0FB7}" type="presParOf" srcId="{18FE2C4A-3581-5D48-922B-5A7AC856D0FA}" destId="{41E22E72-BE2E-4242-A62C-75B4646E653E}" srcOrd="1" destOrd="0" presId="urn:microsoft.com/office/officeart/2005/8/layout/vList3"/>
    <dgm:cxn modelId="{E0C0FC72-0F05-D245-B52D-8F35BB654DDD}" type="presParOf" srcId="{F8824200-9CAA-D442-9D45-423D97E9B65D}" destId="{AFE7D603-0DC3-FE44-B25E-52D968E20278}" srcOrd="5" destOrd="0" presId="urn:microsoft.com/office/officeart/2005/8/layout/vList3"/>
    <dgm:cxn modelId="{C9E9BB95-71E2-7B4E-BA28-2F7396B54768}" type="presParOf" srcId="{F8824200-9CAA-D442-9D45-423D97E9B65D}" destId="{0E7D704B-0327-7248-9694-F708A50E5982}" srcOrd="6" destOrd="0" presId="urn:microsoft.com/office/officeart/2005/8/layout/vList3"/>
    <dgm:cxn modelId="{FF1098D1-5773-E045-974E-3880E422DB6D}" type="presParOf" srcId="{0E7D704B-0327-7248-9694-F708A50E5982}" destId="{81AF2D49-6CE6-D446-9DBB-EB93D422EA96}" srcOrd="0" destOrd="0" presId="urn:microsoft.com/office/officeart/2005/8/layout/vList3"/>
    <dgm:cxn modelId="{3402C95D-1748-FA4E-8604-97942A4F7210}" type="presParOf" srcId="{0E7D704B-0327-7248-9694-F708A50E5982}" destId="{A31B3A66-64CF-114A-9377-A8296D0C7603}" srcOrd="1" destOrd="0" presId="urn:microsoft.com/office/officeart/2005/8/layout/vList3"/>
    <dgm:cxn modelId="{ADCB8E44-96EE-5442-9E0E-01C653A56457}" type="presParOf" srcId="{F8824200-9CAA-D442-9D45-423D97E9B65D}" destId="{7A5EC530-5264-E74D-A8D5-43899337578C}" srcOrd="7" destOrd="0" presId="urn:microsoft.com/office/officeart/2005/8/layout/vList3"/>
    <dgm:cxn modelId="{F6DA9E4E-8C02-0040-B27A-69CEB8B4692D}" type="presParOf" srcId="{F8824200-9CAA-D442-9D45-423D97E9B65D}" destId="{6F36BCF8-C65A-514D-BD91-AAD52378D6D8}" srcOrd="8" destOrd="0" presId="urn:microsoft.com/office/officeart/2005/8/layout/vList3"/>
    <dgm:cxn modelId="{9C20C1CF-3C44-2148-AB58-435C4C969F7D}" type="presParOf" srcId="{6F36BCF8-C65A-514D-BD91-AAD52378D6D8}" destId="{6D4D1176-34DC-5949-856B-29A62B1FEA4D}" srcOrd="0" destOrd="0" presId="urn:microsoft.com/office/officeart/2005/8/layout/vList3"/>
    <dgm:cxn modelId="{6A2E9AB3-39A3-7649-8D05-B9FA65EDBD0A}" type="presParOf" srcId="{6F36BCF8-C65A-514D-BD91-AAD52378D6D8}" destId="{35996935-4A51-0B4A-B6AA-8000C6F404D5}" srcOrd="1" destOrd="0" presId="urn:microsoft.com/office/officeart/2005/8/layout/vList3"/>
    <dgm:cxn modelId="{98FE78C0-AC1A-884F-AE1A-726EE4D56FBB}" type="presParOf" srcId="{F8824200-9CAA-D442-9D45-423D97E9B65D}" destId="{A7FE1D5E-A7D3-D64F-8D71-4235EDD2403E}" srcOrd="9" destOrd="0" presId="urn:microsoft.com/office/officeart/2005/8/layout/vList3"/>
    <dgm:cxn modelId="{0846AE6E-A24C-6E4C-8194-502C7CF79024}" type="presParOf" srcId="{F8824200-9CAA-D442-9D45-423D97E9B65D}" destId="{98A83CE5-8147-A64F-A6D6-3BB0759B4EB3}" srcOrd="10" destOrd="0" presId="urn:microsoft.com/office/officeart/2005/8/layout/vList3"/>
    <dgm:cxn modelId="{4CA9B84E-2C08-E642-A8B3-390F886F63F8}" type="presParOf" srcId="{98A83CE5-8147-A64F-A6D6-3BB0759B4EB3}" destId="{95EB43CD-368D-854F-B473-4BC7329EE5F7}" srcOrd="0" destOrd="0" presId="urn:microsoft.com/office/officeart/2005/8/layout/vList3"/>
    <dgm:cxn modelId="{D5181C49-03D9-FB47-B6D4-AE4E6FC3BD70}" type="presParOf" srcId="{98A83CE5-8147-A64F-A6D6-3BB0759B4EB3}" destId="{26E46550-495F-5D44-BDB7-3C9AE341A8E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8E2A73C-ED25-41E5-AECC-5A002FA1BA8A}" type="doc">
      <dgm:prSet loTypeId="urn:microsoft.com/office/officeart/2005/8/layout/default" loCatId="list" qsTypeId="urn:microsoft.com/office/officeart/2005/8/quickstyle/simple4" qsCatId="simple" csTypeId="urn:microsoft.com/office/officeart/2005/8/colors/accent6_2" csCatId="accent6" phldr="1"/>
      <dgm:spPr/>
      <dgm:t>
        <a:bodyPr/>
        <a:lstStyle/>
        <a:p>
          <a:endParaRPr lang="en-US"/>
        </a:p>
      </dgm:t>
    </dgm:pt>
    <dgm:pt modelId="{1F99C0F3-EC08-424D-AD48-2679D2C44054}">
      <dgm:prSet phldrT="[Text]"/>
      <dgm:spPr/>
      <dgm:t>
        <a:bodyPr/>
        <a:lstStyle/>
        <a:p>
          <a:r>
            <a:rPr lang="en-US" dirty="0"/>
            <a:t>Visualization Exercise (Body Scan / Autogenic Training)</a:t>
          </a:r>
        </a:p>
      </dgm:t>
    </dgm:pt>
    <dgm:pt modelId="{68791C44-5724-4FBA-A4D9-43EFEF0CA76F}" type="parTrans" cxnId="{44871633-0EC0-4038-8FA6-084B7518CD61}">
      <dgm:prSet/>
      <dgm:spPr/>
      <dgm:t>
        <a:bodyPr/>
        <a:lstStyle/>
        <a:p>
          <a:endParaRPr lang="en-US"/>
        </a:p>
      </dgm:t>
    </dgm:pt>
    <dgm:pt modelId="{1886C8E5-FF5A-4C7C-8B43-2A6A681442F5}" type="sibTrans" cxnId="{44871633-0EC0-4038-8FA6-084B7518CD61}">
      <dgm:prSet/>
      <dgm:spPr/>
      <dgm:t>
        <a:bodyPr/>
        <a:lstStyle/>
        <a:p>
          <a:endParaRPr lang="en-US"/>
        </a:p>
      </dgm:t>
    </dgm:pt>
    <dgm:pt modelId="{22710708-8609-470C-ACFC-F92081BF450D}">
      <dgm:prSet phldrT="[Text]"/>
      <dgm:spPr/>
      <dgm:t>
        <a:bodyPr/>
        <a:lstStyle/>
        <a:p>
          <a:r>
            <a:rPr lang="en-US" dirty="0"/>
            <a:t>Progressive Muscle Relaxation</a:t>
          </a:r>
        </a:p>
      </dgm:t>
    </dgm:pt>
    <dgm:pt modelId="{FB217F6B-B681-48CC-BC33-E16D89368E59}" type="parTrans" cxnId="{871820B4-D5DC-44F1-8392-CD8AA7FB2A44}">
      <dgm:prSet/>
      <dgm:spPr/>
      <dgm:t>
        <a:bodyPr/>
        <a:lstStyle/>
        <a:p>
          <a:endParaRPr lang="en-US"/>
        </a:p>
      </dgm:t>
    </dgm:pt>
    <dgm:pt modelId="{B442016A-CB4B-4E80-9BD7-40B6ECCC11C2}" type="sibTrans" cxnId="{871820B4-D5DC-44F1-8392-CD8AA7FB2A44}">
      <dgm:prSet/>
      <dgm:spPr/>
      <dgm:t>
        <a:bodyPr/>
        <a:lstStyle/>
        <a:p>
          <a:endParaRPr lang="en-US"/>
        </a:p>
      </dgm:t>
    </dgm:pt>
    <dgm:pt modelId="{3E2F1731-7617-4208-BD79-515A19809664}">
      <dgm:prSet phldrT="[Text]"/>
      <dgm:spPr/>
      <dgm:t>
        <a:bodyPr/>
        <a:lstStyle/>
        <a:p>
          <a:r>
            <a:rPr lang="en-US" dirty="0"/>
            <a:t>Mindfulness Meditation</a:t>
          </a:r>
        </a:p>
      </dgm:t>
    </dgm:pt>
    <dgm:pt modelId="{46D352AE-73AE-466B-AD63-A87DF38B4533}" type="parTrans" cxnId="{E003988B-1763-4819-B1EF-7B60C094A778}">
      <dgm:prSet/>
      <dgm:spPr/>
      <dgm:t>
        <a:bodyPr/>
        <a:lstStyle/>
        <a:p>
          <a:endParaRPr lang="en-US"/>
        </a:p>
      </dgm:t>
    </dgm:pt>
    <dgm:pt modelId="{ACE59CF1-F896-48CA-97D6-FDA4FC3BEF4E}" type="sibTrans" cxnId="{E003988B-1763-4819-B1EF-7B60C094A778}">
      <dgm:prSet/>
      <dgm:spPr/>
      <dgm:t>
        <a:bodyPr/>
        <a:lstStyle/>
        <a:p>
          <a:endParaRPr lang="en-US"/>
        </a:p>
      </dgm:t>
    </dgm:pt>
    <dgm:pt modelId="{B0B71AB3-1A86-43CB-9780-AA23854B721C}">
      <dgm:prSet phldrT="[Text]"/>
      <dgm:spPr/>
      <dgm:t>
        <a:bodyPr/>
        <a:lstStyle/>
        <a:p>
          <a:r>
            <a:rPr lang="en-US" dirty="0"/>
            <a:t>Guided Imagery</a:t>
          </a:r>
        </a:p>
      </dgm:t>
    </dgm:pt>
    <dgm:pt modelId="{3FB30BCD-4DEA-473F-B7E2-13619B545808}" type="parTrans" cxnId="{C140C27E-9039-4B84-9CC7-C36F358CF8D4}">
      <dgm:prSet/>
      <dgm:spPr/>
      <dgm:t>
        <a:bodyPr/>
        <a:lstStyle/>
        <a:p>
          <a:endParaRPr lang="en-US"/>
        </a:p>
      </dgm:t>
    </dgm:pt>
    <dgm:pt modelId="{C5EABEBC-4EFA-4F4F-8470-94D464C7135E}" type="sibTrans" cxnId="{C140C27E-9039-4B84-9CC7-C36F358CF8D4}">
      <dgm:prSet/>
      <dgm:spPr/>
      <dgm:t>
        <a:bodyPr/>
        <a:lstStyle/>
        <a:p>
          <a:endParaRPr lang="en-US"/>
        </a:p>
      </dgm:t>
    </dgm:pt>
    <dgm:pt modelId="{7A1B69E7-BB74-4903-9C2A-178C3E872E01}">
      <dgm:prSet phldrT="[Text]"/>
      <dgm:spPr/>
      <dgm:t>
        <a:bodyPr/>
        <a:lstStyle/>
        <a:p>
          <a:r>
            <a:rPr lang="en-US" dirty="0"/>
            <a:t>Yoga</a:t>
          </a:r>
        </a:p>
      </dgm:t>
    </dgm:pt>
    <dgm:pt modelId="{3BEC6801-831C-4150-85E5-3D510D62C90B}" type="parTrans" cxnId="{E8FBDBFB-A499-438F-B39A-0A81AD350092}">
      <dgm:prSet/>
      <dgm:spPr/>
      <dgm:t>
        <a:bodyPr/>
        <a:lstStyle/>
        <a:p>
          <a:endParaRPr lang="en-US"/>
        </a:p>
      </dgm:t>
    </dgm:pt>
    <dgm:pt modelId="{AF67D00F-B3F3-4FD9-8178-4A5843755F33}" type="sibTrans" cxnId="{E8FBDBFB-A499-438F-B39A-0A81AD350092}">
      <dgm:prSet/>
      <dgm:spPr/>
      <dgm:t>
        <a:bodyPr/>
        <a:lstStyle/>
        <a:p>
          <a:endParaRPr lang="en-US"/>
        </a:p>
      </dgm:t>
    </dgm:pt>
    <dgm:pt modelId="{1B865B85-51A1-47C4-80A0-C274300910FD}">
      <dgm:prSet phldrT="[Text]" custT="1"/>
      <dgm:spPr/>
      <dgm:t>
        <a:bodyPr/>
        <a:lstStyle/>
        <a:p>
          <a:pPr marL="0" lvl="0" indent="0" algn="ctr" defTabSz="1111250">
            <a:lnSpc>
              <a:spcPct val="90000"/>
            </a:lnSpc>
            <a:spcBef>
              <a:spcPct val="0"/>
            </a:spcBef>
            <a:spcAft>
              <a:spcPct val="35000"/>
            </a:spcAft>
            <a:buNone/>
          </a:pPr>
          <a:r>
            <a:rPr lang="en-US" sz="2500" kern="1200" dirty="0">
              <a:latin typeface="Calibri" panose="020F0502020204030204"/>
              <a:ea typeface="+mn-ea"/>
              <a:cs typeface="+mn-cs"/>
            </a:rPr>
            <a:t>Repetitive Prayer</a:t>
          </a:r>
        </a:p>
      </dgm:t>
    </dgm:pt>
    <dgm:pt modelId="{9581D0B8-0328-4B51-B261-55831EF97C89}" type="parTrans" cxnId="{BA4C17CC-8DDE-42EC-910D-526FBAFE6663}">
      <dgm:prSet/>
      <dgm:spPr/>
      <dgm:t>
        <a:bodyPr/>
        <a:lstStyle/>
        <a:p>
          <a:endParaRPr lang="en-US"/>
        </a:p>
      </dgm:t>
    </dgm:pt>
    <dgm:pt modelId="{F8ADD7F8-AF83-40CC-9E5C-FAF519237158}" type="sibTrans" cxnId="{BA4C17CC-8DDE-42EC-910D-526FBAFE6663}">
      <dgm:prSet/>
      <dgm:spPr/>
      <dgm:t>
        <a:bodyPr/>
        <a:lstStyle/>
        <a:p>
          <a:endParaRPr lang="en-US"/>
        </a:p>
      </dgm:t>
    </dgm:pt>
    <dgm:pt modelId="{D4DD6B3F-DCB9-4A86-8E6D-C52511BCF8C1}" type="pres">
      <dgm:prSet presAssocID="{48E2A73C-ED25-41E5-AECC-5A002FA1BA8A}" presName="diagram" presStyleCnt="0">
        <dgm:presLayoutVars>
          <dgm:dir/>
          <dgm:resizeHandles val="exact"/>
        </dgm:presLayoutVars>
      </dgm:prSet>
      <dgm:spPr/>
    </dgm:pt>
    <dgm:pt modelId="{92E1FD33-905A-43DD-872E-663F68EB15A4}" type="pres">
      <dgm:prSet presAssocID="{1F99C0F3-EC08-424D-AD48-2679D2C44054}" presName="node" presStyleLbl="node1" presStyleIdx="0" presStyleCnt="6">
        <dgm:presLayoutVars>
          <dgm:bulletEnabled val="1"/>
        </dgm:presLayoutVars>
      </dgm:prSet>
      <dgm:spPr/>
    </dgm:pt>
    <dgm:pt modelId="{AAF8900C-A69A-4D4D-B1D3-F7C50875E21A}" type="pres">
      <dgm:prSet presAssocID="{1886C8E5-FF5A-4C7C-8B43-2A6A681442F5}" presName="sibTrans" presStyleCnt="0"/>
      <dgm:spPr/>
    </dgm:pt>
    <dgm:pt modelId="{08CFCC01-408C-40DF-A880-A1992F6F5CE3}" type="pres">
      <dgm:prSet presAssocID="{22710708-8609-470C-ACFC-F92081BF450D}" presName="node" presStyleLbl="node1" presStyleIdx="1" presStyleCnt="6">
        <dgm:presLayoutVars>
          <dgm:bulletEnabled val="1"/>
        </dgm:presLayoutVars>
      </dgm:prSet>
      <dgm:spPr/>
    </dgm:pt>
    <dgm:pt modelId="{DF009285-D676-4592-A7E6-EB365BEA9779}" type="pres">
      <dgm:prSet presAssocID="{B442016A-CB4B-4E80-9BD7-40B6ECCC11C2}" presName="sibTrans" presStyleCnt="0"/>
      <dgm:spPr/>
    </dgm:pt>
    <dgm:pt modelId="{6AC629FC-1FA1-4B44-AEED-37A60D7FF5B2}" type="pres">
      <dgm:prSet presAssocID="{3E2F1731-7617-4208-BD79-515A19809664}" presName="node" presStyleLbl="node1" presStyleIdx="2" presStyleCnt="6">
        <dgm:presLayoutVars>
          <dgm:bulletEnabled val="1"/>
        </dgm:presLayoutVars>
      </dgm:prSet>
      <dgm:spPr/>
    </dgm:pt>
    <dgm:pt modelId="{3691E232-FCB3-493D-81CC-4B9CF3871DEB}" type="pres">
      <dgm:prSet presAssocID="{ACE59CF1-F896-48CA-97D6-FDA4FC3BEF4E}" presName="sibTrans" presStyleCnt="0"/>
      <dgm:spPr/>
    </dgm:pt>
    <dgm:pt modelId="{1585E839-43A4-415F-AAAF-47079D5FCA43}" type="pres">
      <dgm:prSet presAssocID="{B0B71AB3-1A86-43CB-9780-AA23854B721C}" presName="node" presStyleLbl="node1" presStyleIdx="3" presStyleCnt="6">
        <dgm:presLayoutVars>
          <dgm:bulletEnabled val="1"/>
        </dgm:presLayoutVars>
      </dgm:prSet>
      <dgm:spPr/>
    </dgm:pt>
    <dgm:pt modelId="{F0EDE105-6175-49F1-B3A2-37E2C9D66D29}" type="pres">
      <dgm:prSet presAssocID="{C5EABEBC-4EFA-4F4F-8470-94D464C7135E}" presName="sibTrans" presStyleCnt="0"/>
      <dgm:spPr/>
    </dgm:pt>
    <dgm:pt modelId="{8BBDE627-AD1D-417D-ABC5-0FB8481D11CD}" type="pres">
      <dgm:prSet presAssocID="{7A1B69E7-BB74-4903-9C2A-178C3E872E01}" presName="node" presStyleLbl="node1" presStyleIdx="4" presStyleCnt="6">
        <dgm:presLayoutVars>
          <dgm:bulletEnabled val="1"/>
        </dgm:presLayoutVars>
      </dgm:prSet>
      <dgm:spPr/>
    </dgm:pt>
    <dgm:pt modelId="{7DB35A4C-CBE2-45AD-B037-98D2F662957C}" type="pres">
      <dgm:prSet presAssocID="{AF67D00F-B3F3-4FD9-8178-4A5843755F33}" presName="sibTrans" presStyleCnt="0"/>
      <dgm:spPr/>
    </dgm:pt>
    <dgm:pt modelId="{9EBC71B2-A8A8-4BA3-BE83-5C041E62A35A}" type="pres">
      <dgm:prSet presAssocID="{1B865B85-51A1-47C4-80A0-C274300910FD}" presName="node" presStyleLbl="node1" presStyleIdx="5" presStyleCnt="6">
        <dgm:presLayoutVars>
          <dgm:bulletEnabled val="1"/>
        </dgm:presLayoutVars>
      </dgm:prSet>
      <dgm:spPr/>
    </dgm:pt>
  </dgm:ptLst>
  <dgm:cxnLst>
    <dgm:cxn modelId="{3F83880F-6C01-4612-86A1-3C92AAA1385E}" type="presOf" srcId="{3E2F1731-7617-4208-BD79-515A19809664}" destId="{6AC629FC-1FA1-4B44-AEED-37A60D7FF5B2}" srcOrd="0" destOrd="0" presId="urn:microsoft.com/office/officeart/2005/8/layout/default"/>
    <dgm:cxn modelId="{44871633-0EC0-4038-8FA6-084B7518CD61}" srcId="{48E2A73C-ED25-41E5-AECC-5A002FA1BA8A}" destId="{1F99C0F3-EC08-424D-AD48-2679D2C44054}" srcOrd="0" destOrd="0" parTransId="{68791C44-5724-4FBA-A4D9-43EFEF0CA76F}" sibTransId="{1886C8E5-FF5A-4C7C-8B43-2A6A681442F5}"/>
    <dgm:cxn modelId="{54FF7E50-FF08-46B0-997F-0BCE98784FFC}" type="presOf" srcId="{48E2A73C-ED25-41E5-AECC-5A002FA1BA8A}" destId="{D4DD6B3F-DCB9-4A86-8E6D-C52511BCF8C1}" srcOrd="0" destOrd="0" presId="urn:microsoft.com/office/officeart/2005/8/layout/default"/>
    <dgm:cxn modelId="{0C655076-00FB-49DB-9FD1-24C24DEB4E00}" type="presOf" srcId="{7A1B69E7-BB74-4903-9C2A-178C3E872E01}" destId="{8BBDE627-AD1D-417D-ABC5-0FB8481D11CD}" srcOrd="0" destOrd="0" presId="urn:microsoft.com/office/officeart/2005/8/layout/default"/>
    <dgm:cxn modelId="{C140C27E-9039-4B84-9CC7-C36F358CF8D4}" srcId="{48E2A73C-ED25-41E5-AECC-5A002FA1BA8A}" destId="{B0B71AB3-1A86-43CB-9780-AA23854B721C}" srcOrd="3" destOrd="0" parTransId="{3FB30BCD-4DEA-473F-B7E2-13619B545808}" sibTransId="{C5EABEBC-4EFA-4F4F-8470-94D464C7135E}"/>
    <dgm:cxn modelId="{E003988B-1763-4819-B1EF-7B60C094A778}" srcId="{48E2A73C-ED25-41E5-AECC-5A002FA1BA8A}" destId="{3E2F1731-7617-4208-BD79-515A19809664}" srcOrd="2" destOrd="0" parTransId="{46D352AE-73AE-466B-AD63-A87DF38B4533}" sibTransId="{ACE59CF1-F896-48CA-97D6-FDA4FC3BEF4E}"/>
    <dgm:cxn modelId="{E9B79F9B-C8D1-4E3A-9C5F-2F917A41A979}" type="presOf" srcId="{1F99C0F3-EC08-424D-AD48-2679D2C44054}" destId="{92E1FD33-905A-43DD-872E-663F68EB15A4}" srcOrd="0" destOrd="0" presId="urn:microsoft.com/office/officeart/2005/8/layout/default"/>
    <dgm:cxn modelId="{871820B4-D5DC-44F1-8392-CD8AA7FB2A44}" srcId="{48E2A73C-ED25-41E5-AECC-5A002FA1BA8A}" destId="{22710708-8609-470C-ACFC-F92081BF450D}" srcOrd="1" destOrd="0" parTransId="{FB217F6B-B681-48CC-BC33-E16D89368E59}" sibTransId="{B442016A-CB4B-4E80-9BD7-40B6ECCC11C2}"/>
    <dgm:cxn modelId="{77B063BB-5190-474D-89F0-3031D9695757}" type="presOf" srcId="{22710708-8609-470C-ACFC-F92081BF450D}" destId="{08CFCC01-408C-40DF-A880-A1992F6F5CE3}" srcOrd="0" destOrd="0" presId="urn:microsoft.com/office/officeart/2005/8/layout/default"/>
    <dgm:cxn modelId="{BA4C17CC-8DDE-42EC-910D-526FBAFE6663}" srcId="{48E2A73C-ED25-41E5-AECC-5A002FA1BA8A}" destId="{1B865B85-51A1-47C4-80A0-C274300910FD}" srcOrd="5" destOrd="0" parTransId="{9581D0B8-0328-4B51-B261-55831EF97C89}" sibTransId="{F8ADD7F8-AF83-40CC-9E5C-FAF519237158}"/>
    <dgm:cxn modelId="{76C57FCE-93DB-42C1-896F-192590BC75A8}" type="presOf" srcId="{B0B71AB3-1A86-43CB-9780-AA23854B721C}" destId="{1585E839-43A4-415F-AAAF-47079D5FCA43}" srcOrd="0" destOrd="0" presId="urn:microsoft.com/office/officeart/2005/8/layout/default"/>
    <dgm:cxn modelId="{B5F1E2F9-CD68-4A18-AB59-6E06D3849766}" type="presOf" srcId="{1B865B85-51A1-47C4-80A0-C274300910FD}" destId="{9EBC71B2-A8A8-4BA3-BE83-5C041E62A35A}" srcOrd="0" destOrd="0" presId="urn:microsoft.com/office/officeart/2005/8/layout/default"/>
    <dgm:cxn modelId="{E8FBDBFB-A499-438F-B39A-0A81AD350092}" srcId="{48E2A73C-ED25-41E5-AECC-5A002FA1BA8A}" destId="{7A1B69E7-BB74-4903-9C2A-178C3E872E01}" srcOrd="4" destOrd="0" parTransId="{3BEC6801-831C-4150-85E5-3D510D62C90B}" sibTransId="{AF67D00F-B3F3-4FD9-8178-4A5843755F33}"/>
    <dgm:cxn modelId="{03892AE8-F00E-4894-BCFF-B6E7AECD5705}" type="presParOf" srcId="{D4DD6B3F-DCB9-4A86-8E6D-C52511BCF8C1}" destId="{92E1FD33-905A-43DD-872E-663F68EB15A4}" srcOrd="0" destOrd="0" presId="urn:microsoft.com/office/officeart/2005/8/layout/default"/>
    <dgm:cxn modelId="{37A4D1FD-369E-44CA-A2E5-30FA2ED48D3C}" type="presParOf" srcId="{D4DD6B3F-DCB9-4A86-8E6D-C52511BCF8C1}" destId="{AAF8900C-A69A-4D4D-B1D3-F7C50875E21A}" srcOrd="1" destOrd="0" presId="urn:microsoft.com/office/officeart/2005/8/layout/default"/>
    <dgm:cxn modelId="{B29BA751-6610-4CF3-BCE3-E14BAFDC52F9}" type="presParOf" srcId="{D4DD6B3F-DCB9-4A86-8E6D-C52511BCF8C1}" destId="{08CFCC01-408C-40DF-A880-A1992F6F5CE3}" srcOrd="2" destOrd="0" presId="urn:microsoft.com/office/officeart/2005/8/layout/default"/>
    <dgm:cxn modelId="{A4EF8420-2D6B-4BA0-A6A8-554D390CA36F}" type="presParOf" srcId="{D4DD6B3F-DCB9-4A86-8E6D-C52511BCF8C1}" destId="{DF009285-D676-4592-A7E6-EB365BEA9779}" srcOrd="3" destOrd="0" presId="urn:microsoft.com/office/officeart/2005/8/layout/default"/>
    <dgm:cxn modelId="{B6597251-BC3A-4349-9A50-CA625403C282}" type="presParOf" srcId="{D4DD6B3F-DCB9-4A86-8E6D-C52511BCF8C1}" destId="{6AC629FC-1FA1-4B44-AEED-37A60D7FF5B2}" srcOrd="4" destOrd="0" presId="urn:microsoft.com/office/officeart/2005/8/layout/default"/>
    <dgm:cxn modelId="{85212D58-9EAC-4C03-B589-2434C8E38830}" type="presParOf" srcId="{D4DD6B3F-DCB9-4A86-8E6D-C52511BCF8C1}" destId="{3691E232-FCB3-493D-81CC-4B9CF3871DEB}" srcOrd="5" destOrd="0" presId="urn:microsoft.com/office/officeart/2005/8/layout/default"/>
    <dgm:cxn modelId="{D1EACDE1-8B4F-4C1F-BE11-324F9C9CA232}" type="presParOf" srcId="{D4DD6B3F-DCB9-4A86-8E6D-C52511BCF8C1}" destId="{1585E839-43A4-415F-AAAF-47079D5FCA43}" srcOrd="6" destOrd="0" presId="urn:microsoft.com/office/officeart/2005/8/layout/default"/>
    <dgm:cxn modelId="{C8042025-34EB-48CC-9C07-88A3F644108E}" type="presParOf" srcId="{D4DD6B3F-DCB9-4A86-8E6D-C52511BCF8C1}" destId="{F0EDE105-6175-49F1-B3A2-37E2C9D66D29}" srcOrd="7" destOrd="0" presId="urn:microsoft.com/office/officeart/2005/8/layout/default"/>
    <dgm:cxn modelId="{C6312DDE-EA33-41D3-85BD-6F1C8C33E620}" type="presParOf" srcId="{D4DD6B3F-DCB9-4A86-8E6D-C52511BCF8C1}" destId="{8BBDE627-AD1D-417D-ABC5-0FB8481D11CD}" srcOrd="8" destOrd="0" presId="urn:microsoft.com/office/officeart/2005/8/layout/default"/>
    <dgm:cxn modelId="{AA905687-9FFE-4C50-9B76-CB0E632D0598}" type="presParOf" srcId="{D4DD6B3F-DCB9-4A86-8E6D-C52511BCF8C1}" destId="{7DB35A4C-CBE2-45AD-B037-98D2F662957C}" srcOrd="9" destOrd="0" presId="urn:microsoft.com/office/officeart/2005/8/layout/default"/>
    <dgm:cxn modelId="{A9408256-3B7D-44C8-83F0-C485B6EFD9F3}" type="presParOf" srcId="{D4DD6B3F-DCB9-4A86-8E6D-C52511BCF8C1}" destId="{9EBC71B2-A8A8-4BA3-BE83-5C041E62A35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B6AACF-7569-4D59-96B0-C535BD52E4A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FA16B469-18FC-434A-A37F-F78B9C03822E}">
      <dgm:prSet phldrT="[Text]"/>
      <dgm:spPr>
        <a:solidFill>
          <a:srgbClr val="232D4B"/>
        </a:solidFill>
        <a:ln>
          <a:solidFill>
            <a:srgbClr val="232D4B"/>
          </a:solidFill>
        </a:ln>
      </dgm:spPr>
      <dgm:t>
        <a:bodyPr/>
        <a:lstStyle/>
        <a:p>
          <a:r>
            <a:rPr lang="en-US" dirty="0"/>
            <a:t>Recognize</a:t>
          </a:r>
        </a:p>
      </dgm:t>
    </dgm:pt>
    <dgm:pt modelId="{7FA49B0D-3A75-4A60-9D4E-C0D9552D2945}" type="parTrans" cxnId="{8CD01A0E-3433-46CB-9319-EC43169EC89F}">
      <dgm:prSet/>
      <dgm:spPr/>
      <dgm:t>
        <a:bodyPr/>
        <a:lstStyle/>
        <a:p>
          <a:endParaRPr lang="en-US"/>
        </a:p>
      </dgm:t>
    </dgm:pt>
    <dgm:pt modelId="{74C0BACF-D1AE-464C-8AC6-752BF2F31FAB}" type="sibTrans" cxnId="{8CD01A0E-3433-46CB-9319-EC43169EC89F}">
      <dgm:prSet/>
      <dgm:spPr/>
      <dgm:t>
        <a:bodyPr/>
        <a:lstStyle/>
        <a:p>
          <a:endParaRPr lang="en-US"/>
        </a:p>
      </dgm:t>
    </dgm:pt>
    <dgm:pt modelId="{BE648406-C94F-4E3B-8000-BDB3A68768A9}">
      <dgm:prSet phldrT="[Text]"/>
      <dgm:spPr>
        <a:ln>
          <a:solidFill>
            <a:srgbClr val="232D4B"/>
          </a:solidFill>
        </a:ln>
      </dgm:spPr>
      <dgm:t>
        <a:bodyPr/>
        <a:lstStyle/>
        <a:p>
          <a:pPr>
            <a:buFont typeface="Wingdings" panose="05000000000000000000" pitchFamily="2" charset="2"/>
            <a:buChar char="§"/>
          </a:pPr>
          <a:r>
            <a:rPr lang="en-US" dirty="0"/>
            <a:t>Recognizing Stress levels as part of everyday assessment</a:t>
          </a:r>
        </a:p>
      </dgm:t>
    </dgm:pt>
    <dgm:pt modelId="{88F503BA-8CD6-44C3-AF02-151D751A2B19}" type="parTrans" cxnId="{E393F51F-2325-4590-8098-DFF766337F09}">
      <dgm:prSet/>
      <dgm:spPr/>
      <dgm:t>
        <a:bodyPr/>
        <a:lstStyle/>
        <a:p>
          <a:endParaRPr lang="en-US"/>
        </a:p>
      </dgm:t>
    </dgm:pt>
    <dgm:pt modelId="{EDB4E5FD-0C43-47CF-AD2B-FA0ABCC782B2}" type="sibTrans" cxnId="{E393F51F-2325-4590-8098-DFF766337F09}">
      <dgm:prSet/>
      <dgm:spPr/>
      <dgm:t>
        <a:bodyPr/>
        <a:lstStyle/>
        <a:p>
          <a:endParaRPr lang="en-US"/>
        </a:p>
      </dgm:t>
    </dgm:pt>
    <dgm:pt modelId="{C067DD83-EC0A-4BCD-96AE-8F2E817E914C}">
      <dgm:prSet phldrT="[Text]"/>
      <dgm:spPr>
        <a:solidFill>
          <a:srgbClr val="232D4B"/>
        </a:solidFill>
        <a:ln>
          <a:solidFill>
            <a:srgbClr val="232D4B"/>
          </a:solidFill>
        </a:ln>
      </dgm:spPr>
      <dgm:t>
        <a:bodyPr/>
        <a:lstStyle/>
        <a:p>
          <a:r>
            <a:rPr lang="en-US" dirty="0"/>
            <a:t>Act</a:t>
          </a:r>
        </a:p>
      </dgm:t>
    </dgm:pt>
    <dgm:pt modelId="{E5C78DE7-977A-4BB6-9533-FDBF45309EC5}" type="parTrans" cxnId="{BD90282F-6376-4715-A623-99A2991C2624}">
      <dgm:prSet/>
      <dgm:spPr/>
      <dgm:t>
        <a:bodyPr/>
        <a:lstStyle/>
        <a:p>
          <a:endParaRPr lang="en-US"/>
        </a:p>
      </dgm:t>
    </dgm:pt>
    <dgm:pt modelId="{5DE39E0B-2FC7-4EA4-8335-316AE2356358}" type="sibTrans" cxnId="{BD90282F-6376-4715-A623-99A2991C2624}">
      <dgm:prSet/>
      <dgm:spPr/>
      <dgm:t>
        <a:bodyPr/>
        <a:lstStyle/>
        <a:p>
          <a:endParaRPr lang="en-US"/>
        </a:p>
      </dgm:t>
    </dgm:pt>
    <dgm:pt modelId="{B4629109-D752-458B-9BB1-4D4832155933}">
      <dgm:prSet phldrT="[Text]"/>
      <dgm:spPr>
        <a:solidFill>
          <a:srgbClr val="232D4B"/>
        </a:solidFill>
        <a:ln>
          <a:solidFill>
            <a:srgbClr val="232D4B"/>
          </a:solidFill>
        </a:ln>
      </dgm:spPr>
      <dgm:t>
        <a:bodyPr/>
        <a:lstStyle/>
        <a:p>
          <a:r>
            <a:rPr lang="en-US" dirty="0"/>
            <a:t>Know</a:t>
          </a:r>
        </a:p>
      </dgm:t>
    </dgm:pt>
    <dgm:pt modelId="{96B5D2A8-323C-4CFF-B30C-4C062C0A8F69}" type="parTrans" cxnId="{34A582E9-244C-4355-8847-1178F3489EF5}">
      <dgm:prSet/>
      <dgm:spPr/>
      <dgm:t>
        <a:bodyPr/>
        <a:lstStyle/>
        <a:p>
          <a:endParaRPr lang="en-US"/>
        </a:p>
      </dgm:t>
    </dgm:pt>
    <dgm:pt modelId="{71F8958E-F288-45CE-866D-E9812254E48F}" type="sibTrans" cxnId="{34A582E9-244C-4355-8847-1178F3489EF5}">
      <dgm:prSet/>
      <dgm:spPr/>
      <dgm:t>
        <a:bodyPr/>
        <a:lstStyle/>
        <a:p>
          <a:endParaRPr lang="en-US"/>
        </a:p>
      </dgm:t>
    </dgm:pt>
    <dgm:pt modelId="{165A8ED1-13DC-4C3C-B7A9-9CDAB055FD02}">
      <dgm:prSet phldrT="[Text]"/>
      <dgm:spPr>
        <a:ln>
          <a:solidFill>
            <a:srgbClr val="232D4B"/>
          </a:solidFill>
        </a:ln>
      </dgm:spPr>
      <dgm:t>
        <a:bodyPr/>
        <a:lstStyle/>
        <a:p>
          <a:pPr>
            <a:buFont typeface="Wingdings" panose="05000000000000000000" pitchFamily="2" charset="2"/>
            <a:buChar char="§"/>
          </a:pPr>
          <a:r>
            <a:rPr lang="en-US" dirty="0"/>
            <a:t>Know at least 2 trusted resources you would offer to a stressed peer to make a connection or provide assistance</a:t>
          </a:r>
        </a:p>
      </dgm:t>
    </dgm:pt>
    <dgm:pt modelId="{1573D8C8-06A4-43C9-B8D0-0C4B01169934}" type="parTrans" cxnId="{CF73485C-B0E5-478E-B583-40F80366917F}">
      <dgm:prSet/>
      <dgm:spPr/>
      <dgm:t>
        <a:bodyPr/>
        <a:lstStyle/>
        <a:p>
          <a:endParaRPr lang="en-US"/>
        </a:p>
      </dgm:t>
    </dgm:pt>
    <dgm:pt modelId="{2B93724D-87C5-47CD-BED5-4F4E461EBC2C}" type="sibTrans" cxnId="{CF73485C-B0E5-478E-B583-40F80366917F}">
      <dgm:prSet/>
      <dgm:spPr/>
      <dgm:t>
        <a:bodyPr/>
        <a:lstStyle/>
        <a:p>
          <a:endParaRPr lang="en-US"/>
        </a:p>
      </dgm:t>
    </dgm:pt>
    <dgm:pt modelId="{B635E329-BBF4-47A0-8913-8F3C2F741911}">
      <dgm:prSet phldrT="[Text]"/>
      <dgm:spPr>
        <a:ln>
          <a:solidFill>
            <a:srgbClr val="232D4B"/>
          </a:solidFill>
        </a:ln>
      </dgm:spPr>
      <dgm:t>
        <a:bodyPr/>
        <a:lstStyle/>
        <a:p>
          <a:pPr>
            <a:buFont typeface="Wingdings" panose="05000000000000000000" pitchFamily="2" charset="2"/>
            <a:buChar char="§"/>
          </a:pPr>
          <a:r>
            <a:rPr lang="en-US" dirty="0"/>
            <a:t>Monitor ongoing stress levels so you can notice changes</a:t>
          </a:r>
        </a:p>
      </dgm:t>
    </dgm:pt>
    <dgm:pt modelId="{820AB356-0C9C-44E0-8236-FC00F07F8AA4}" type="parTrans" cxnId="{E3DB0515-F7BB-431A-8041-BE338D1C2B2F}">
      <dgm:prSet/>
      <dgm:spPr/>
      <dgm:t>
        <a:bodyPr/>
        <a:lstStyle/>
        <a:p>
          <a:endParaRPr lang="en-US"/>
        </a:p>
      </dgm:t>
    </dgm:pt>
    <dgm:pt modelId="{20EC3A4D-B289-4BCB-ADAE-EC2809DD1951}" type="sibTrans" cxnId="{E3DB0515-F7BB-431A-8041-BE338D1C2B2F}">
      <dgm:prSet/>
      <dgm:spPr/>
      <dgm:t>
        <a:bodyPr/>
        <a:lstStyle/>
        <a:p>
          <a:endParaRPr lang="en-US"/>
        </a:p>
      </dgm:t>
    </dgm:pt>
    <dgm:pt modelId="{B765AA6B-7BAB-4888-90A8-944D44718DD0}">
      <dgm:prSet phldrT="[Text]"/>
      <dgm:spPr>
        <a:ln>
          <a:solidFill>
            <a:srgbClr val="232D4B"/>
          </a:solidFill>
        </a:ln>
      </dgm:spPr>
      <dgm:t>
        <a:bodyPr/>
        <a:lstStyle/>
        <a:p>
          <a:pPr>
            <a:buFont typeface="Wingdings" panose="05000000000000000000" pitchFamily="2" charset="2"/>
            <a:buChar char="§"/>
          </a:pPr>
          <a:r>
            <a:rPr lang="en-US" dirty="0"/>
            <a:t>Be aware of signs of Stress injury</a:t>
          </a:r>
        </a:p>
      </dgm:t>
    </dgm:pt>
    <dgm:pt modelId="{7B3BD0F4-89D4-4692-8F8B-09B2137D99E8}" type="parTrans" cxnId="{E7EB9419-6933-45F0-A8A1-F7CF250E0E29}">
      <dgm:prSet/>
      <dgm:spPr/>
      <dgm:t>
        <a:bodyPr/>
        <a:lstStyle/>
        <a:p>
          <a:endParaRPr lang="en-US"/>
        </a:p>
      </dgm:t>
    </dgm:pt>
    <dgm:pt modelId="{40D34853-DD76-4079-89E0-19979A39440E}" type="sibTrans" cxnId="{E7EB9419-6933-45F0-A8A1-F7CF250E0E29}">
      <dgm:prSet/>
      <dgm:spPr/>
      <dgm:t>
        <a:bodyPr/>
        <a:lstStyle/>
        <a:p>
          <a:endParaRPr lang="en-US"/>
        </a:p>
      </dgm:t>
    </dgm:pt>
    <dgm:pt modelId="{76B792B2-B5B6-43CE-B134-E9CFBB50EC2A}">
      <dgm:prSet/>
      <dgm:spPr>
        <a:ln>
          <a:solidFill>
            <a:srgbClr val="232D4B"/>
          </a:solidFill>
        </a:ln>
      </dgm:spPr>
      <dgm:t>
        <a:bodyPr/>
        <a:lstStyle/>
        <a:p>
          <a:pPr>
            <a:buFont typeface="Wingdings" panose="05000000000000000000" pitchFamily="2" charset="2"/>
            <a:buChar char="§"/>
          </a:pPr>
          <a:r>
            <a:rPr lang="en-US" dirty="0"/>
            <a:t>Integrate resilience strategies as part on-going practice </a:t>
          </a:r>
        </a:p>
      </dgm:t>
    </dgm:pt>
    <dgm:pt modelId="{7599974D-5FED-4C15-BEC8-316166C2BECD}" type="parTrans" cxnId="{83985BEF-D2A4-4DFB-8CBF-C60D47FB2656}">
      <dgm:prSet/>
      <dgm:spPr/>
      <dgm:t>
        <a:bodyPr/>
        <a:lstStyle/>
        <a:p>
          <a:endParaRPr lang="en-US"/>
        </a:p>
      </dgm:t>
    </dgm:pt>
    <dgm:pt modelId="{F1808426-716F-4B71-B8B5-101099C9E26A}" type="sibTrans" cxnId="{83985BEF-D2A4-4DFB-8CBF-C60D47FB2656}">
      <dgm:prSet/>
      <dgm:spPr/>
      <dgm:t>
        <a:bodyPr/>
        <a:lstStyle/>
        <a:p>
          <a:endParaRPr lang="en-US"/>
        </a:p>
      </dgm:t>
    </dgm:pt>
    <dgm:pt modelId="{B19CD054-5ADF-46CA-A5AE-BD7BD740CDD8}">
      <dgm:prSet phldrT="[Text]"/>
      <dgm:spPr>
        <a:ln>
          <a:solidFill>
            <a:srgbClr val="232D4B"/>
          </a:solidFill>
        </a:ln>
      </dgm:spPr>
      <dgm:t>
        <a:bodyPr/>
        <a:lstStyle/>
        <a:p>
          <a:pPr>
            <a:buFont typeface="Wingdings" panose="05000000000000000000" pitchFamily="2" charset="2"/>
            <a:buChar char="§"/>
          </a:pPr>
          <a:r>
            <a:rPr lang="en-US" dirty="0"/>
            <a:t>All adopt empathic stance</a:t>
          </a:r>
        </a:p>
      </dgm:t>
    </dgm:pt>
    <dgm:pt modelId="{87FF6FF7-19B5-4035-A17E-3495655046F2}" type="parTrans" cxnId="{67AE1827-8E5B-456E-A8FF-79FD86FDFF4B}">
      <dgm:prSet/>
      <dgm:spPr/>
      <dgm:t>
        <a:bodyPr/>
        <a:lstStyle/>
        <a:p>
          <a:endParaRPr lang="en-US"/>
        </a:p>
      </dgm:t>
    </dgm:pt>
    <dgm:pt modelId="{1F96797F-03F9-4CFF-BAE1-9B691D843369}" type="sibTrans" cxnId="{67AE1827-8E5B-456E-A8FF-79FD86FDFF4B}">
      <dgm:prSet/>
      <dgm:spPr/>
      <dgm:t>
        <a:bodyPr/>
        <a:lstStyle/>
        <a:p>
          <a:endParaRPr lang="en-US"/>
        </a:p>
      </dgm:t>
    </dgm:pt>
    <dgm:pt modelId="{8C0FC101-E89F-4D20-9B58-129095415967}">
      <dgm:prSet phldrT="[Text]"/>
      <dgm:spPr>
        <a:ln>
          <a:solidFill>
            <a:srgbClr val="232D4B"/>
          </a:solidFill>
        </a:ln>
      </dgm:spPr>
      <dgm:t>
        <a:bodyPr/>
        <a:lstStyle/>
        <a:p>
          <a:pPr>
            <a:buFont typeface="Wingdings" panose="05000000000000000000" pitchFamily="2" charset="2"/>
            <a:buChar char="§"/>
          </a:pPr>
          <a:r>
            <a:rPr lang="en-US" dirty="0"/>
            <a:t>If you see something, say something</a:t>
          </a:r>
        </a:p>
      </dgm:t>
    </dgm:pt>
    <dgm:pt modelId="{E7DA86F6-08E8-463D-A551-98DA103084B4}" type="parTrans" cxnId="{3343E9BC-98D4-4328-938E-453758F65A1A}">
      <dgm:prSet/>
      <dgm:spPr/>
      <dgm:t>
        <a:bodyPr/>
        <a:lstStyle/>
        <a:p>
          <a:endParaRPr lang="en-US"/>
        </a:p>
      </dgm:t>
    </dgm:pt>
    <dgm:pt modelId="{4699391F-5AC9-4676-A056-E02A45FCD028}" type="sibTrans" cxnId="{3343E9BC-98D4-4328-938E-453758F65A1A}">
      <dgm:prSet/>
      <dgm:spPr/>
      <dgm:t>
        <a:bodyPr/>
        <a:lstStyle/>
        <a:p>
          <a:endParaRPr lang="en-US"/>
        </a:p>
      </dgm:t>
    </dgm:pt>
    <dgm:pt modelId="{C22390A6-2D40-4E43-9736-D564E9243750}" type="pres">
      <dgm:prSet presAssocID="{99B6AACF-7569-4D59-96B0-C535BD52E4AF}" presName="linearFlow" presStyleCnt="0">
        <dgm:presLayoutVars>
          <dgm:dir/>
          <dgm:animLvl val="lvl"/>
          <dgm:resizeHandles val="exact"/>
        </dgm:presLayoutVars>
      </dgm:prSet>
      <dgm:spPr/>
    </dgm:pt>
    <dgm:pt modelId="{AEE44334-7FD1-4BB5-B6E6-38C78A4F4C52}" type="pres">
      <dgm:prSet presAssocID="{FA16B469-18FC-434A-A37F-F78B9C03822E}" presName="composite" presStyleCnt="0"/>
      <dgm:spPr/>
    </dgm:pt>
    <dgm:pt modelId="{1B28BD46-6F72-4C7F-AEE3-77F4699C11BE}" type="pres">
      <dgm:prSet presAssocID="{FA16B469-18FC-434A-A37F-F78B9C03822E}" presName="parentText" presStyleLbl="alignNode1" presStyleIdx="0" presStyleCnt="3" custScaleY="97413">
        <dgm:presLayoutVars>
          <dgm:chMax val="1"/>
          <dgm:bulletEnabled val="1"/>
        </dgm:presLayoutVars>
      </dgm:prSet>
      <dgm:spPr/>
    </dgm:pt>
    <dgm:pt modelId="{D9589445-4CE5-4792-92AF-8C8541CBDD6B}" type="pres">
      <dgm:prSet presAssocID="{FA16B469-18FC-434A-A37F-F78B9C03822E}" presName="descendantText" presStyleLbl="alignAcc1" presStyleIdx="0" presStyleCnt="3">
        <dgm:presLayoutVars>
          <dgm:bulletEnabled val="1"/>
        </dgm:presLayoutVars>
      </dgm:prSet>
      <dgm:spPr/>
    </dgm:pt>
    <dgm:pt modelId="{751F9A57-A1BD-4217-ACE4-0C2ECF042322}" type="pres">
      <dgm:prSet presAssocID="{74C0BACF-D1AE-464C-8AC6-752BF2F31FAB}" presName="sp" presStyleCnt="0"/>
      <dgm:spPr/>
    </dgm:pt>
    <dgm:pt modelId="{6883EDFA-7CD1-43E1-9B86-4833899CA37A}" type="pres">
      <dgm:prSet presAssocID="{C067DD83-EC0A-4BCD-96AE-8F2E817E914C}" presName="composite" presStyleCnt="0"/>
      <dgm:spPr/>
    </dgm:pt>
    <dgm:pt modelId="{274AB3B0-ED36-4A0F-AC05-2D93ED498188}" type="pres">
      <dgm:prSet presAssocID="{C067DD83-EC0A-4BCD-96AE-8F2E817E914C}" presName="parentText" presStyleLbl="alignNode1" presStyleIdx="1" presStyleCnt="3">
        <dgm:presLayoutVars>
          <dgm:chMax val="1"/>
          <dgm:bulletEnabled val="1"/>
        </dgm:presLayoutVars>
      </dgm:prSet>
      <dgm:spPr/>
    </dgm:pt>
    <dgm:pt modelId="{DDADF757-CC57-411F-BDA1-1B4C7AFA910B}" type="pres">
      <dgm:prSet presAssocID="{C067DD83-EC0A-4BCD-96AE-8F2E817E914C}" presName="descendantText" presStyleLbl="alignAcc1" presStyleIdx="1" presStyleCnt="3">
        <dgm:presLayoutVars>
          <dgm:bulletEnabled val="1"/>
        </dgm:presLayoutVars>
      </dgm:prSet>
      <dgm:spPr/>
    </dgm:pt>
    <dgm:pt modelId="{A2422893-DEF1-415A-91E9-07119434A7B4}" type="pres">
      <dgm:prSet presAssocID="{5DE39E0B-2FC7-4EA4-8335-316AE2356358}" presName="sp" presStyleCnt="0"/>
      <dgm:spPr/>
    </dgm:pt>
    <dgm:pt modelId="{0B3180B7-2E06-4CF3-8153-99F1BA421FBA}" type="pres">
      <dgm:prSet presAssocID="{B4629109-D752-458B-9BB1-4D4832155933}" presName="composite" presStyleCnt="0"/>
      <dgm:spPr/>
    </dgm:pt>
    <dgm:pt modelId="{1BC2DB42-BDC0-4ECB-B834-02FB7B834BFB}" type="pres">
      <dgm:prSet presAssocID="{B4629109-D752-458B-9BB1-4D4832155933}" presName="parentText" presStyleLbl="alignNode1" presStyleIdx="2" presStyleCnt="3">
        <dgm:presLayoutVars>
          <dgm:chMax val="1"/>
          <dgm:bulletEnabled val="1"/>
        </dgm:presLayoutVars>
      </dgm:prSet>
      <dgm:spPr/>
    </dgm:pt>
    <dgm:pt modelId="{85F3EC19-84E8-4B87-A102-400FEE2FDFB3}" type="pres">
      <dgm:prSet presAssocID="{B4629109-D752-458B-9BB1-4D4832155933}" presName="descendantText" presStyleLbl="alignAcc1" presStyleIdx="2" presStyleCnt="3">
        <dgm:presLayoutVars>
          <dgm:bulletEnabled val="1"/>
        </dgm:presLayoutVars>
      </dgm:prSet>
      <dgm:spPr/>
    </dgm:pt>
  </dgm:ptLst>
  <dgm:cxnLst>
    <dgm:cxn modelId="{8CD01A0E-3433-46CB-9319-EC43169EC89F}" srcId="{99B6AACF-7569-4D59-96B0-C535BD52E4AF}" destId="{FA16B469-18FC-434A-A37F-F78B9C03822E}" srcOrd="0" destOrd="0" parTransId="{7FA49B0D-3A75-4A60-9D4E-C0D9552D2945}" sibTransId="{74C0BACF-D1AE-464C-8AC6-752BF2F31FAB}"/>
    <dgm:cxn modelId="{B2C9890F-C940-492F-9E6A-5002A903B667}" type="presOf" srcId="{B635E329-BBF4-47A0-8913-8F3C2F741911}" destId="{D9589445-4CE5-4792-92AF-8C8541CBDD6B}" srcOrd="0" destOrd="1" presId="urn:microsoft.com/office/officeart/2005/8/layout/chevron2"/>
    <dgm:cxn modelId="{E3DB0515-F7BB-431A-8041-BE338D1C2B2F}" srcId="{FA16B469-18FC-434A-A37F-F78B9C03822E}" destId="{B635E329-BBF4-47A0-8913-8F3C2F741911}" srcOrd="1" destOrd="0" parTransId="{820AB356-0C9C-44E0-8236-FC00F07F8AA4}" sibTransId="{20EC3A4D-B289-4BCB-ADAE-EC2809DD1951}"/>
    <dgm:cxn modelId="{E7EB9419-6933-45F0-A8A1-F7CF250E0E29}" srcId="{FA16B469-18FC-434A-A37F-F78B9C03822E}" destId="{B765AA6B-7BAB-4888-90A8-944D44718DD0}" srcOrd="2" destOrd="0" parTransId="{7B3BD0F4-89D4-4692-8F8B-09B2137D99E8}" sibTransId="{40D34853-DD76-4079-89E0-19979A39440E}"/>
    <dgm:cxn modelId="{E393F51F-2325-4590-8098-DFF766337F09}" srcId="{FA16B469-18FC-434A-A37F-F78B9C03822E}" destId="{BE648406-C94F-4E3B-8000-BDB3A68768A9}" srcOrd="0" destOrd="0" parTransId="{88F503BA-8CD6-44C3-AF02-151D751A2B19}" sibTransId="{EDB4E5FD-0C43-47CF-AD2B-FA0ABCC782B2}"/>
    <dgm:cxn modelId="{67AE1827-8E5B-456E-A8FF-79FD86FDFF4B}" srcId="{C067DD83-EC0A-4BCD-96AE-8F2E817E914C}" destId="{B19CD054-5ADF-46CA-A5AE-BD7BD740CDD8}" srcOrd="0" destOrd="0" parTransId="{87FF6FF7-19B5-4035-A17E-3495655046F2}" sibTransId="{1F96797F-03F9-4CFF-BAE1-9B691D843369}"/>
    <dgm:cxn modelId="{BD90282F-6376-4715-A623-99A2991C2624}" srcId="{99B6AACF-7569-4D59-96B0-C535BD52E4AF}" destId="{C067DD83-EC0A-4BCD-96AE-8F2E817E914C}" srcOrd="1" destOrd="0" parTransId="{E5C78DE7-977A-4BB6-9533-FDBF45309EC5}" sibTransId="{5DE39E0B-2FC7-4EA4-8335-316AE2356358}"/>
    <dgm:cxn modelId="{FCC9D132-E672-4C6B-89FD-89F3711B0308}" type="presOf" srcId="{76B792B2-B5B6-43CE-B134-E9CFBB50EC2A}" destId="{DDADF757-CC57-411F-BDA1-1B4C7AFA910B}" srcOrd="0" destOrd="2" presId="urn:microsoft.com/office/officeart/2005/8/layout/chevron2"/>
    <dgm:cxn modelId="{046FC234-BAF5-4D79-8D12-222ECD50C78E}" type="presOf" srcId="{B4629109-D752-458B-9BB1-4D4832155933}" destId="{1BC2DB42-BDC0-4ECB-B834-02FB7B834BFB}" srcOrd="0" destOrd="0" presId="urn:microsoft.com/office/officeart/2005/8/layout/chevron2"/>
    <dgm:cxn modelId="{196D9C36-7616-4A79-AD70-B232B811DCE8}" type="presOf" srcId="{C067DD83-EC0A-4BCD-96AE-8F2E817E914C}" destId="{274AB3B0-ED36-4A0F-AC05-2D93ED498188}" srcOrd="0" destOrd="0" presId="urn:microsoft.com/office/officeart/2005/8/layout/chevron2"/>
    <dgm:cxn modelId="{E8539640-2636-410C-84E0-399172A35687}" type="presOf" srcId="{B765AA6B-7BAB-4888-90A8-944D44718DD0}" destId="{D9589445-4CE5-4792-92AF-8C8541CBDD6B}" srcOrd="0" destOrd="2" presId="urn:microsoft.com/office/officeart/2005/8/layout/chevron2"/>
    <dgm:cxn modelId="{CF73485C-B0E5-478E-B583-40F80366917F}" srcId="{B4629109-D752-458B-9BB1-4D4832155933}" destId="{165A8ED1-13DC-4C3C-B7A9-9CDAB055FD02}" srcOrd="0" destOrd="0" parTransId="{1573D8C8-06A4-43C9-B8D0-0C4B01169934}" sibTransId="{2B93724D-87C5-47CD-BED5-4F4E461EBC2C}"/>
    <dgm:cxn modelId="{1C5B9E6A-E426-4611-9F6A-A57D0A6F505D}" type="presOf" srcId="{165A8ED1-13DC-4C3C-B7A9-9CDAB055FD02}" destId="{85F3EC19-84E8-4B87-A102-400FEE2FDFB3}" srcOrd="0" destOrd="0" presId="urn:microsoft.com/office/officeart/2005/8/layout/chevron2"/>
    <dgm:cxn modelId="{6847007F-D2D5-4CF1-BE1D-B4D1F3C60D0A}" type="presOf" srcId="{99B6AACF-7569-4D59-96B0-C535BD52E4AF}" destId="{C22390A6-2D40-4E43-9736-D564E9243750}" srcOrd="0" destOrd="0" presId="urn:microsoft.com/office/officeart/2005/8/layout/chevron2"/>
    <dgm:cxn modelId="{8DCD78A2-B8B7-44CA-98F1-2B24B2587EE6}" type="presOf" srcId="{8C0FC101-E89F-4D20-9B58-129095415967}" destId="{DDADF757-CC57-411F-BDA1-1B4C7AFA910B}" srcOrd="0" destOrd="1" presId="urn:microsoft.com/office/officeart/2005/8/layout/chevron2"/>
    <dgm:cxn modelId="{7171CCA7-3B1E-400E-A02E-72DF599CB65F}" type="presOf" srcId="{FA16B469-18FC-434A-A37F-F78B9C03822E}" destId="{1B28BD46-6F72-4C7F-AEE3-77F4699C11BE}" srcOrd="0" destOrd="0" presId="urn:microsoft.com/office/officeart/2005/8/layout/chevron2"/>
    <dgm:cxn modelId="{3343E9BC-98D4-4328-938E-453758F65A1A}" srcId="{C067DD83-EC0A-4BCD-96AE-8F2E817E914C}" destId="{8C0FC101-E89F-4D20-9B58-129095415967}" srcOrd="1" destOrd="0" parTransId="{E7DA86F6-08E8-463D-A551-98DA103084B4}" sibTransId="{4699391F-5AC9-4676-A056-E02A45FCD028}"/>
    <dgm:cxn modelId="{505916DF-BF88-4A8D-A20F-DACB89D407D2}" type="presOf" srcId="{B19CD054-5ADF-46CA-A5AE-BD7BD740CDD8}" destId="{DDADF757-CC57-411F-BDA1-1B4C7AFA910B}" srcOrd="0" destOrd="0" presId="urn:microsoft.com/office/officeart/2005/8/layout/chevron2"/>
    <dgm:cxn modelId="{0BC8B1E8-308A-4FC4-99CA-EB3A9F3F443B}" type="presOf" srcId="{BE648406-C94F-4E3B-8000-BDB3A68768A9}" destId="{D9589445-4CE5-4792-92AF-8C8541CBDD6B}" srcOrd="0" destOrd="0" presId="urn:microsoft.com/office/officeart/2005/8/layout/chevron2"/>
    <dgm:cxn modelId="{34A582E9-244C-4355-8847-1178F3489EF5}" srcId="{99B6AACF-7569-4D59-96B0-C535BD52E4AF}" destId="{B4629109-D752-458B-9BB1-4D4832155933}" srcOrd="2" destOrd="0" parTransId="{96B5D2A8-323C-4CFF-B30C-4C062C0A8F69}" sibTransId="{71F8958E-F288-45CE-866D-E9812254E48F}"/>
    <dgm:cxn modelId="{83985BEF-D2A4-4DFB-8CBF-C60D47FB2656}" srcId="{C067DD83-EC0A-4BCD-96AE-8F2E817E914C}" destId="{76B792B2-B5B6-43CE-B134-E9CFBB50EC2A}" srcOrd="2" destOrd="0" parTransId="{7599974D-5FED-4C15-BEC8-316166C2BECD}" sibTransId="{F1808426-716F-4B71-B8B5-101099C9E26A}"/>
    <dgm:cxn modelId="{F8286C1D-ABCA-4397-ACB9-ED239FEB5275}" type="presParOf" srcId="{C22390A6-2D40-4E43-9736-D564E9243750}" destId="{AEE44334-7FD1-4BB5-B6E6-38C78A4F4C52}" srcOrd="0" destOrd="0" presId="urn:microsoft.com/office/officeart/2005/8/layout/chevron2"/>
    <dgm:cxn modelId="{DED61164-AA58-4EB0-BEED-5C702E9D6E90}" type="presParOf" srcId="{AEE44334-7FD1-4BB5-B6E6-38C78A4F4C52}" destId="{1B28BD46-6F72-4C7F-AEE3-77F4699C11BE}" srcOrd="0" destOrd="0" presId="urn:microsoft.com/office/officeart/2005/8/layout/chevron2"/>
    <dgm:cxn modelId="{1E26CD02-3B69-4668-981D-6CEE0E69796E}" type="presParOf" srcId="{AEE44334-7FD1-4BB5-B6E6-38C78A4F4C52}" destId="{D9589445-4CE5-4792-92AF-8C8541CBDD6B}" srcOrd="1" destOrd="0" presId="urn:microsoft.com/office/officeart/2005/8/layout/chevron2"/>
    <dgm:cxn modelId="{3CFC9AC0-C011-4D38-A986-935F0569A09E}" type="presParOf" srcId="{C22390A6-2D40-4E43-9736-D564E9243750}" destId="{751F9A57-A1BD-4217-ACE4-0C2ECF042322}" srcOrd="1" destOrd="0" presId="urn:microsoft.com/office/officeart/2005/8/layout/chevron2"/>
    <dgm:cxn modelId="{7E041AC0-17A6-4639-BA1E-3773842D907E}" type="presParOf" srcId="{C22390A6-2D40-4E43-9736-D564E9243750}" destId="{6883EDFA-7CD1-43E1-9B86-4833899CA37A}" srcOrd="2" destOrd="0" presId="urn:microsoft.com/office/officeart/2005/8/layout/chevron2"/>
    <dgm:cxn modelId="{C3818A08-3A9E-421D-B836-AE4D8D8A9DA0}" type="presParOf" srcId="{6883EDFA-7CD1-43E1-9B86-4833899CA37A}" destId="{274AB3B0-ED36-4A0F-AC05-2D93ED498188}" srcOrd="0" destOrd="0" presId="urn:microsoft.com/office/officeart/2005/8/layout/chevron2"/>
    <dgm:cxn modelId="{1A6A3B01-DBFE-4243-B564-D0B8FA6F4A0E}" type="presParOf" srcId="{6883EDFA-7CD1-43E1-9B86-4833899CA37A}" destId="{DDADF757-CC57-411F-BDA1-1B4C7AFA910B}" srcOrd="1" destOrd="0" presId="urn:microsoft.com/office/officeart/2005/8/layout/chevron2"/>
    <dgm:cxn modelId="{2EF91178-1676-42B5-9338-BC882A31A2EC}" type="presParOf" srcId="{C22390A6-2D40-4E43-9736-D564E9243750}" destId="{A2422893-DEF1-415A-91E9-07119434A7B4}" srcOrd="3" destOrd="0" presId="urn:microsoft.com/office/officeart/2005/8/layout/chevron2"/>
    <dgm:cxn modelId="{B4279D7D-8A4F-4292-9BD2-AD9378052A12}" type="presParOf" srcId="{C22390A6-2D40-4E43-9736-D564E9243750}" destId="{0B3180B7-2E06-4CF3-8153-99F1BA421FBA}" srcOrd="4" destOrd="0" presId="urn:microsoft.com/office/officeart/2005/8/layout/chevron2"/>
    <dgm:cxn modelId="{39C731E9-88E8-4DA9-9DD5-75E4EB3D59F3}" type="presParOf" srcId="{0B3180B7-2E06-4CF3-8153-99F1BA421FBA}" destId="{1BC2DB42-BDC0-4ECB-B834-02FB7B834BFB}" srcOrd="0" destOrd="0" presId="urn:microsoft.com/office/officeart/2005/8/layout/chevron2"/>
    <dgm:cxn modelId="{EE9D611A-2EC0-4935-9D58-BAF70C922774}" type="presParOf" srcId="{0B3180B7-2E06-4CF3-8153-99F1BA421FBA}" destId="{85F3EC19-84E8-4B87-A102-400FEE2FDFB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A7232C-BB98-4B8B-A193-03696B722C94}" type="doc">
      <dgm:prSet loTypeId="urn:microsoft.com/office/officeart/2016/7/layout/HorizontalActionList" loCatId="List" qsTypeId="urn:microsoft.com/office/officeart/2005/8/quickstyle/3d1" qsCatId="3D" csTypeId="urn:microsoft.com/office/officeart/2005/8/colors/accent0_3" csCatId="mainScheme" phldr="1"/>
      <dgm:spPr/>
      <dgm:t>
        <a:bodyPr/>
        <a:lstStyle/>
        <a:p>
          <a:endParaRPr lang="en-US"/>
        </a:p>
      </dgm:t>
    </dgm:pt>
    <dgm:pt modelId="{1AE1BEAB-1BBA-4481-9097-9AC393720E97}">
      <dgm:prSet/>
      <dgm:spPr>
        <a:solidFill>
          <a:srgbClr val="232D4B"/>
        </a:solidFill>
      </dgm:spPr>
      <dgm:t>
        <a:bodyPr/>
        <a:lstStyle/>
        <a:p>
          <a:r>
            <a:rPr lang="en-US" dirty="0"/>
            <a:t>Observe</a:t>
          </a:r>
        </a:p>
      </dgm:t>
    </dgm:pt>
    <dgm:pt modelId="{61D0C8FB-D3B6-41EC-8612-2A9D03BC8608}" type="parTrans" cxnId="{751E99E8-AA21-4FF9-BA93-9185C7832994}">
      <dgm:prSet/>
      <dgm:spPr/>
      <dgm:t>
        <a:bodyPr/>
        <a:lstStyle/>
        <a:p>
          <a:endParaRPr lang="en-US"/>
        </a:p>
      </dgm:t>
    </dgm:pt>
    <dgm:pt modelId="{65199854-E816-42D6-AB6C-B3BA6E305828}" type="sibTrans" cxnId="{751E99E8-AA21-4FF9-BA93-9185C7832994}">
      <dgm:prSet phldrT="1" phldr="0"/>
      <dgm:spPr/>
      <dgm:t>
        <a:bodyPr/>
        <a:lstStyle/>
        <a:p>
          <a:endParaRPr lang="en-US"/>
        </a:p>
      </dgm:t>
    </dgm:pt>
    <dgm:pt modelId="{30F4152B-C75A-4517-907C-BBB0E15CA150}">
      <dgm:prSet/>
      <dgm:spPr>
        <a:solidFill>
          <a:srgbClr val="313A55"/>
        </a:solidFill>
      </dgm:spPr>
      <dgm:t>
        <a:bodyPr/>
        <a:lstStyle/>
        <a:p>
          <a:r>
            <a:rPr lang="en-US" dirty="0">
              <a:solidFill>
                <a:schemeClr val="bg1"/>
              </a:solidFill>
            </a:rPr>
            <a:t>Look</a:t>
          </a:r>
        </a:p>
      </dgm:t>
    </dgm:pt>
    <dgm:pt modelId="{C3D05647-4273-42C0-83B3-AC3738AE8333}" type="parTrans" cxnId="{561BC3DD-CC23-4C59-805E-7BD6E729E21F}">
      <dgm:prSet/>
      <dgm:spPr/>
      <dgm:t>
        <a:bodyPr/>
        <a:lstStyle/>
        <a:p>
          <a:endParaRPr lang="en-US"/>
        </a:p>
      </dgm:t>
    </dgm:pt>
    <dgm:pt modelId="{94FEEE47-80A0-4494-8FAB-5A92600653A8}" type="sibTrans" cxnId="{561BC3DD-CC23-4C59-805E-7BD6E729E21F}">
      <dgm:prSet/>
      <dgm:spPr/>
      <dgm:t>
        <a:bodyPr/>
        <a:lstStyle/>
        <a:p>
          <a:endParaRPr lang="en-US"/>
        </a:p>
      </dgm:t>
    </dgm:pt>
    <dgm:pt modelId="{4DE3A34C-F15C-4D2B-9294-D4FE07B2ACE4}">
      <dgm:prSet/>
      <dgm:spPr>
        <a:solidFill>
          <a:srgbClr val="232D4B"/>
        </a:solidFill>
      </dgm:spPr>
      <dgm:t>
        <a:bodyPr/>
        <a:lstStyle/>
        <a:p>
          <a:r>
            <a:rPr lang="en-US" dirty="0"/>
            <a:t>Keep Track</a:t>
          </a:r>
        </a:p>
      </dgm:t>
    </dgm:pt>
    <dgm:pt modelId="{7213B9C2-E776-4E90-BA68-ACF6A7A2D63C}" type="parTrans" cxnId="{17965895-4AC1-4766-9D08-193EF6DE463B}">
      <dgm:prSet/>
      <dgm:spPr/>
      <dgm:t>
        <a:bodyPr/>
        <a:lstStyle/>
        <a:p>
          <a:endParaRPr lang="en-US"/>
        </a:p>
      </dgm:t>
    </dgm:pt>
    <dgm:pt modelId="{C282D352-514F-4F61-BA97-0D0F0522E030}" type="sibTrans" cxnId="{17965895-4AC1-4766-9D08-193EF6DE463B}">
      <dgm:prSet phldrT="2" phldr="0"/>
      <dgm:spPr/>
      <dgm:t>
        <a:bodyPr/>
        <a:lstStyle/>
        <a:p>
          <a:endParaRPr lang="en-US"/>
        </a:p>
      </dgm:t>
    </dgm:pt>
    <dgm:pt modelId="{3037C9D6-D4DE-42C7-BD03-A569005B5ABF}">
      <dgm:prSet/>
      <dgm:spPr>
        <a:solidFill>
          <a:srgbClr val="232D4B">
            <a:alpha val="90000"/>
          </a:srgbClr>
        </a:solidFill>
      </dgm:spPr>
      <dgm:t>
        <a:bodyPr/>
        <a:lstStyle/>
        <a:p>
          <a:pPr>
            <a:buClr>
              <a:srgbClr val="FF0000"/>
            </a:buClr>
            <a:buSzPct val="90000"/>
          </a:pPr>
          <a:r>
            <a:rPr lang="en-US" dirty="0">
              <a:solidFill>
                <a:schemeClr val="bg1"/>
              </a:solidFill>
            </a:rPr>
            <a:t>Stressors</a:t>
          </a:r>
        </a:p>
      </dgm:t>
    </dgm:pt>
    <dgm:pt modelId="{74B32624-EB8D-49A7-AE2F-062221346847}" type="parTrans" cxnId="{515FF947-6D65-49ED-840E-8151334B6BF4}">
      <dgm:prSet/>
      <dgm:spPr/>
      <dgm:t>
        <a:bodyPr/>
        <a:lstStyle/>
        <a:p>
          <a:endParaRPr lang="en-US"/>
        </a:p>
      </dgm:t>
    </dgm:pt>
    <dgm:pt modelId="{D83B649A-C017-40DB-BF71-1212621B6C14}" type="sibTrans" cxnId="{515FF947-6D65-49ED-840E-8151334B6BF4}">
      <dgm:prSet/>
      <dgm:spPr/>
      <dgm:t>
        <a:bodyPr/>
        <a:lstStyle/>
        <a:p>
          <a:endParaRPr lang="en-US"/>
        </a:p>
      </dgm:t>
    </dgm:pt>
    <dgm:pt modelId="{C5490CA0-4E63-4EB1-8FED-E5811A953720}">
      <dgm:prSet/>
      <dgm:spPr>
        <a:solidFill>
          <a:srgbClr val="232D4B"/>
        </a:solidFill>
      </dgm:spPr>
      <dgm:t>
        <a:bodyPr/>
        <a:lstStyle/>
        <a:p>
          <a:r>
            <a:rPr lang="en-US" dirty="0"/>
            <a:t>Examine</a:t>
          </a:r>
        </a:p>
      </dgm:t>
    </dgm:pt>
    <dgm:pt modelId="{4F15E8BF-C96F-4573-B40D-3F072DEAB214}" type="parTrans" cxnId="{078B2F38-19F9-436A-BEEC-7F26AFB417B0}">
      <dgm:prSet/>
      <dgm:spPr/>
      <dgm:t>
        <a:bodyPr/>
        <a:lstStyle/>
        <a:p>
          <a:endParaRPr lang="en-US"/>
        </a:p>
      </dgm:t>
    </dgm:pt>
    <dgm:pt modelId="{006F3E9A-AFE7-4735-9677-D9FFCCA3CDE9}" type="sibTrans" cxnId="{078B2F38-19F9-436A-BEEC-7F26AFB417B0}">
      <dgm:prSet phldrT="3" phldr="0"/>
      <dgm:spPr/>
      <dgm:t>
        <a:bodyPr/>
        <a:lstStyle/>
        <a:p>
          <a:endParaRPr lang="en-US"/>
        </a:p>
      </dgm:t>
    </dgm:pt>
    <dgm:pt modelId="{87802234-BD83-42AB-90AC-8D5391DCC3A5}">
      <dgm:prSet/>
      <dgm:spPr>
        <a:solidFill>
          <a:srgbClr val="232D4B">
            <a:alpha val="90000"/>
          </a:srgbClr>
        </a:solidFill>
      </dgm:spPr>
      <dgm:t>
        <a:bodyPr/>
        <a:lstStyle/>
        <a:p>
          <a:r>
            <a:rPr lang="en-US" dirty="0">
              <a:solidFill>
                <a:schemeClr val="bg1"/>
              </a:solidFill>
            </a:rPr>
            <a:t>One-to-one interactions</a:t>
          </a:r>
          <a:endParaRPr lang="en-US" dirty="0">
            <a:solidFill>
              <a:schemeClr val="bg1"/>
            </a:solidFill>
            <a:latin typeface="Calibri" pitchFamily="127" charset="0"/>
          </a:endParaRPr>
        </a:p>
        <a:p>
          <a:r>
            <a:rPr lang="en-US" dirty="0">
              <a:solidFill>
                <a:schemeClr val="bg1"/>
              </a:solidFill>
            </a:rPr>
            <a:t>Collateral information</a:t>
          </a:r>
        </a:p>
        <a:p>
          <a:endParaRPr lang="en-US" dirty="0">
            <a:solidFill>
              <a:schemeClr val="bg1"/>
            </a:solidFill>
          </a:endParaRPr>
        </a:p>
      </dgm:t>
    </dgm:pt>
    <dgm:pt modelId="{29D79A10-7256-4C17-B7CC-F2136D186BA4}" type="parTrans" cxnId="{EE435AB6-B262-427C-A756-0AC8E507B73D}">
      <dgm:prSet/>
      <dgm:spPr/>
      <dgm:t>
        <a:bodyPr/>
        <a:lstStyle/>
        <a:p>
          <a:endParaRPr lang="en-US"/>
        </a:p>
      </dgm:t>
    </dgm:pt>
    <dgm:pt modelId="{8CFFC607-A4C6-4F84-89E6-9FBD72B0ED49}" type="sibTrans" cxnId="{EE435AB6-B262-427C-A756-0AC8E507B73D}">
      <dgm:prSet/>
      <dgm:spPr/>
      <dgm:t>
        <a:bodyPr/>
        <a:lstStyle/>
        <a:p>
          <a:endParaRPr lang="en-US"/>
        </a:p>
      </dgm:t>
    </dgm:pt>
    <dgm:pt modelId="{ACB4B9B6-FA1C-4F13-B418-5DCEC4FC0033}">
      <dgm:prSet/>
      <dgm:spPr>
        <a:solidFill>
          <a:srgbClr val="232D4B"/>
        </a:solidFill>
      </dgm:spPr>
      <dgm:t>
        <a:bodyPr/>
        <a:lstStyle/>
        <a:p>
          <a:r>
            <a:rPr lang="en-US" dirty="0"/>
            <a:t>Decide</a:t>
          </a:r>
        </a:p>
      </dgm:t>
    </dgm:pt>
    <dgm:pt modelId="{63ADE0E6-73AC-4EFC-B376-3B27DC2F76E8}" type="parTrans" cxnId="{909DAEB2-BF1A-4C0E-A874-0E5D8F64AEEB}">
      <dgm:prSet/>
      <dgm:spPr/>
      <dgm:t>
        <a:bodyPr/>
        <a:lstStyle/>
        <a:p>
          <a:endParaRPr lang="en-US"/>
        </a:p>
      </dgm:t>
    </dgm:pt>
    <dgm:pt modelId="{C00757B0-EAD0-49F0-93B5-9BEBB69CC8DB}" type="sibTrans" cxnId="{909DAEB2-BF1A-4C0E-A874-0E5D8F64AEEB}">
      <dgm:prSet phldrT="4" phldr="0"/>
      <dgm:spPr/>
      <dgm:t>
        <a:bodyPr/>
        <a:lstStyle/>
        <a:p>
          <a:endParaRPr lang="en-US"/>
        </a:p>
      </dgm:t>
    </dgm:pt>
    <dgm:pt modelId="{62BF2E1F-D614-4302-BF8C-25C2DA9038BA}">
      <dgm:prSet/>
      <dgm:spPr>
        <a:solidFill>
          <a:srgbClr val="232D4B">
            <a:alpha val="90000"/>
          </a:srgbClr>
        </a:solidFill>
        <a:ln>
          <a:solidFill>
            <a:srgbClr val="232D4B"/>
          </a:solidFill>
        </a:ln>
      </dgm:spPr>
      <dgm:t>
        <a:bodyPr/>
        <a:lstStyle/>
        <a:p>
          <a:r>
            <a:rPr lang="en-US" dirty="0">
              <a:solidFill>
                <a:schemeClr val="bg1"/>
              </a:solidFill>
            </a:rPr>
            <a:t>Dangerousness</a:t>
          </a:r>
        </a:p>
      </dgm:t>
    </dgm:pt>
    <dgm:pt modelId="{BB60B1B4-7C25-4AA5-A2B2-55C86CCC4572}" type="parTrans" cxnId="{E9BF7C72-4621-42E5-B21E-1595301FFA6E}">
      <dgm:prSet/>
      <dgm:spPr/>
      <dgm:t>
        <a:bodyPr/>
        <a:lstStyle/>
        <a:p>
          <a:endParaRPr lang="en-US"/>
        </a:p>
      </dgm:t>
    </dgm:pt>
    <dgm:pt modelId="{E76A88DB-0AB2-439D-A1DF-55713955405D}" type="sibTrans" cxnId="{E9BF7C72-4621-42E5-B21E-1595301FFA6E}">
      <dgm:prSet/>
      <dgm:spPr/>
      <dgm:t>
        <a:bodyPr/>
        <a:lstStyle/>
        <a:p>
          <a:endParaRPr lang="en-US"/>
        </a:p>
      </dgm:t>
    </dgm:pt>
    <dgm:pt modelId="{85204FDD-8FC5-5D4D-AFB4-29A3C28AD81E}">
      <dgm:prSet/>
      <dgm:spPr>
        <a:solidFill>
          <a:srgbClr val="232D4B">
            <a:alpha val="90000"/>
          </a:srgbClr>
        </a:solidFill>
      </dgm:spPr>
      <dgm:t>
        <a:bodyPr/>
        <a:lstStyle/>
        <a:p>
          <a:endParaRPr lang="en-US" dirty="0">
            <a:solidFill>
              <a:schemeClr val="bg1"/>
            </a:solidFill>
            <a:latin typeface="Calibri" pitchFamily="127" charset="0"/>
          </a:endParaRPr>
        </a:p>
      </dgm:t>
    </dgm:pt>
    <dgm:pt modelId="{D424DC16-13FA-6348-9477-9DFC36A067C2}" type="parTrans" cxnId="{4B066943-9623-874D-B86C-80780D94D6A6}">
      <dgm:prSet/>
      <dgm:spPr/>
      <dgm:t>
        <a:bodyPr/>
        <a:lstStyle/>
        <a:p>
          <a:endParaRPr lang="en-US"/>
        </a:p>
      </dgm:t>
    </dgm:pt>
    <dgm:pt modelId="{B1F55F3D-DDAC-7C47-A996-53B5C91DA486}" type="sibTrans" cxnId="{4B066943-9623-874D-B86C-80780D94D6A6}">
      <dgm:prSet/>
      <dgm:spPr/>
      <dgm:t>
        <a:bodyPr/>
        <a:lstStyle/>
        <a:p>
          <a:endParaRPr lang="en-US"/>
        </a:p>
      </dgm:t>
    </dgm:pt>
    <dgm:pt modelId="{3C513AC5-D8C8-49CF-ACC5-E72CED2ECBDA}">
      <dgm:prSet/>
      <dgm:spPr>
        <a:solidFill>
          <a:srgbClr val="313A55"/>
        </a:solidFill>
      </dgm:spPr>
      <dgm:t>
        <a:bodyPr/>
        <a:lstStyle/>
        <a:p>
          <a:r>
            <a:rPr lang="en-US" dirty="0">
              <a:solidFill>
                <a:schemeClr val="bg1"/>
              </a:solidFill>
            </a:rPr>
            <a:t>Listen</a:t>
          </a:r>
        </a:p>
      </dgm:t>
    </dgm:pt>
    <dgm:pt modelId="{E616E717-AE24-4D3D-8A37-8D916F630E3D}" type="parTrans" cxnId="{F96FC042-32D3-4289-A389-604B1EDEBDC5}">
      <dgm:prSet/>
      <dgm:spPr/>
      <dgm:t>
        <a:bodyPr/>
        <a:lstStyle/>
        <a:p>
          <a:endParaRPr lang="en-US"/>
        </a:p>
      </dgm:t>
    </dgm:pt>
    <dgm:pt modelId="{D0CB1014-EC48-4F48-BC14-92199A67C8D6}" type="sibTrans" cxnId="{F96FC042-32D3-4289-A389-604B1EDEBDC5}">
      <dgm:prSet/>
      <dgm:spPr/>
      <dgm:t>
        <a:bodyPr/>
        <a:lstStyle/>
        <a:p>
          <a:endParaRPr lang="en-US"/>
        </a:p>
      </dgm:t>
    </dgm:pt>
    <dgm:pt modelId="{ADFE2206-E4C8-4051-9A8C-8DF96CBC40A5}">
      <dgm:prSet/>
      <dgm:spPr/>
      <dgm:t>
        <a:bodyPr/>
        <a:lstStyle/>
        <a:p>
          <a:pPr>
            <a:buClr>
              <a:srgbClr val="FF0000"/>
            </a:buClr>
            <a:buSzPct val="90000"/>
          </a:pPr>
          <a:r>
            <a:rPr lang="en-US" dirty="0">
              <a:solidFill>
                <a:schemeClr val="bg1"/>
              </a:solidFill>
            </a:rPr>
            <a:t>Distress</a:t>
          </a:r>
        </a:p>
      </dgm:t>
    </dgm:pt>
    <dgm:pt modelId="{35C264E4-7E13-4531-A403-7E3E33BDB0E4}" type="parTrans" cxnId="{25690658-2ADE-43D0-9091-96D176DAA110}">
      <dgm:prSet/>
      <dgm:spPr/>
      <dgm:t>
        <a:bodyPr/>
        <a:lstStyle/>
        <a:p>
          <a:endParaRPr lang="en-US"/>
        </a:p>
      </dgm:t>
    </dgm:pt>
    <dgm:pt modelId="{069F9FBD-A30A-45E1-9C28-64C56A098CC7}" type="sibTrans" cxnId="{25690658-2ADE-43D0-9091-96D176DAA110}">
      <dgm:prSet/>
      <dgm:spPr/>
      <dgm:t>
        <a:bodyPr/>
        <a:lstStyle/>
        <a:p>
          <a:endParaRPr lang="en-US"/>
        </a:p>
      </dgm:t>
    </dgm:pt>
    <dgm:pt modelId="{66F83058-4F02-4625-B2E5-2820931BD2D6}">
      <dgm:prSet/>
      <dgm:spPr/>
      <dgm:t>
        <a:bodyPr/>
        <a:lstStyle/>
        <a:p>
          <a:pPr>
            <a:buClr>
              <a:srgbClr val="FF0000"/>
            </a:buClr>
            <a:buSzPct val="90000"/>
          </a:pPr>
          <a:r>
            <a:rPr lang="en-US" dirty="0">
              <a:solidFill>
                <a:schemeClr val="bg1"/>
              </a:solidFill>
            </a:rPr>
            <a:t>Changes in functioning</a:t>
          </a:r>
        </a:p>
      </dgm:t>
    </dgm:pt>
    <dgm:pt modelId="{CD9530D9-E724-48D8-96F8-E796B9D89C54}" type="parTrans" cxnId="{AFAB2245-A0DA-44DC-8EC9-0D7FDA776562}">
      <dgm:prSet/>
      <dgm:spPr/>
      <dgm:t>
        <a:bodyPr/>
        <a:lstStyle/>
        <a:p>
          <a:endParaRPr lang="en-US"/>
        </a:p>
      </dgm:t>
    </dgm:pt>
    <dgm:pt modelId="{FA00CEE6-4C21-4673-98A1-0B5557B2F642}" type="sibTrans" cxnId="{AFAB2245-A0DA-44DC-8EC9-0D7FDA776562}">
      <dgm:prSet/>
      <dgm:spPr/>
      <dgm:t>
        <a:bodyPr/>
        <a:lstStyle/>
        <a:p>
          <a:endParaRPr lang="en-US"/>
        </a:p>
      </dgm:t>
    </dgm:pt>
    <dgm:pt modelId="{63462C21-3292-4DA8-816A-098262D6BA93}">
      <dgm:prSet/>
      <dgm:spPr/>
      <dgm:t>
        <a:bodyPr/>
        <a:lstStyle/>
        <a:p>
          <a:pPr>
            <a:buClr>
              <a:srgbClr val="FF0000"/>
            </a:buClr>
            <a:buSzPct val="90000"/>
          </a:pPr>
          <a:r>
            <a:rPr lang="en-US" dirty="0">
              <a:solidFill>
                <a:schemeClr val="bg1"/>
              </a:solidFill>
            </a:rPr>
            <a:t>Response to SFA Actions</a:t>
          </a:r>
        </a:p>
      </dgm:t>
    </dgm:pt>
    <dgm:pt modelId="{3AA62171-D04E-4DFF-B192-AC86440C9FDC}" type="parTrans" cxnId="{953876DB-8292-4DBF-AC90-FAEE361B542A}">
      <dgm:prSet/>
      <dgm:spPr/>
      <dgm:t>
        <a:bodyPr/>
        <a:lstStyle/>
        <a:p>
          <a:endParaRPr lang="en-US"/>
        </a:p>
      </dgm:t>
    </dgm:pt>
    <dgm:pt modelId="{B5868319-72FB-4B2F-B5F9-E9EF49C2F014}" type="sibTrans" cxnId="{953876DB-8292-4DBF-AC90-FAEE361B542A}">
      <dgm:prSet/>
      <dgm:spPr/>
      <dgm:t>
        <a:bodyPr/>
        <a:lstStyle/>
        <a:p>
          <a:endParaRPr lang="en-US"/>
        </a:p>
      </dgm:t>
    </dgm:pt>
    <dgm:pt modelId="{504D4588-A1A9-4949-A28B-BFE4AF588A1B}">
      <dgm:prSet/>
      <dgm:spPr/>
      <dgm:t>
        <a:bodyPr/>
        <a:lstStyle/>
        <a:p>
          <a:endParaRPr lang="en-US" dirty="0">
            <a:solidFill>
              <a:schemeClr val="bg1"/>
            </a:solidFill>
          </a:endParaRPr>
        </a:p>
      </dgm:t>
    </dgm:pt>
    <dgm:pt modelId="{F9ED587D-68BA-431F-84F6-8FC2EBA34E6B}" type="parTrans" cxnId="{29EC50AD-6C42-4967-95FA-0BED16C23FD0}">
      <dgm:prSet/>
      <dgm:spPr/>
      <dgm:t>
        <a:bodyPr/>
        <a:lstStyle/>
        <a:p>
          <a:endParaRPr lang="en-US"/>
        </a:p>
      </dgm:t>
    </dgm:pt>
    <dgm:pt modelId="{1223AC74-AD7C-40B7-9149-ED5E3081D824}" type="sibTrans" cxnId="{29EC50AD-6C42-4967-95FA-0BED16C23FD0}">
      <dgm:prSet/>
      <dgm:spPr/>
      <dgm:t>
        <a:bodyPr/>
        <a:lstStyle/>
        <a:p>
          <a:endParaRPr lang="en-US"/>
        </a:p>
      </dgm:t>
    </dgm:pt>
    <dgm:pt modelId="{9291DBF4-FC40-4E92-B416-F4A979967EA8}">
      <dgm:prSet/>
      <dgm:spPr/>
      <dgm:t>
        <a:bodyPr/>
        <a:lstStyle/>
        <a:p>
          <a:r>
            <a:rPr lang="en-US" dirty="0">
              <a:solidFill>
                <a:schemeClr val="bg1"/>
              </a:solidFill>
            </a:rPr>
            <a:t>Stress zone</a:t>
          </a:r>
        </a:p>
      </dgm:t>
    </dgm:pt>
    <dgm:pt modelId="{8B9C8706-2353-4B82-B84A-BCAAD8A9B4D3}" type="parTrans" cxnId="{86D41F65-C423-4141-9D3F-E84CA4B02573}">
      <dgm:prSet/>
      <dgm:spPr/>
      <dgm:t>
        <a:bodyPr/>
        <a:lstStyle/>
        <a:p>
          <a:endParaRPr lang="en-US"/>
        </a:p>
      </dgm:t>
    </dgm:pt>
    <dgm:pt modelId="{E902925E-4F0A-45EF-99B7-601691E52DC1}" type="sibTrans" cxnId="{86D41F65-C423-4141-9D3F-E84CA4B02573}">
      <dgm:prSet/>
      <dgm:spPr/>
      <dgm:t>
        <a:bodyPr/>
        <a:lstStyle/>
        <a:p>
          <a:endParaRPr lang="en-US"/>
        </a:p>
      </dgm:t>
    </dgm:pt>
    <dgm:pt modelId="{1686BE7A-73F1-4CFB-8D7E-185A98884C25}">
      <dgm:prSet/>
      <dgm:spPr/>
      <dgm:t>
        <a:bodyPr/>
        <a:lstStyle/>
        <a:p>
          <a:r>
            <a:rPr lang="en-US" dirty="0">
              <a:solidFill>
                <a:schemeClr val="bg1"/>
              </a:solidFill>
            </a:rPr>
            <a:t>Needs</a:t>
          </a:r>
        </a:p>
      </dgm:t>
    </dgm:pt>
    <dgm:pt modelId="{04F93EF4-2098-4579-8349-7DD0EA95E5D5}" type="parTrans" cxnId="{94FF7D9B-D441-4263-A3E1-771FCC0B8425}">
      <dgm:prSet/>
      <dgm:spPr/>
      <dgm:t>
        <a:bodyPr/>
        <a:lstStyle/>
        <a:p>
          <a:endParaRPr lang="en-US"/>
        </a:p>
      </dgm:t>
    </dgm:pt>
    <dgm:pt modelId="{5FDDBD4E-20A0-4A8C-96AE-EC2DBA6CB7A0}" type="sibTrans" cxnId="{94FF7D9B-D441-4263-A3E1-771FCC0B8425}">
      <dgm:prSet/>
      <dgm:spPr/>
      <dgm:t>
        <a:bodyPr/>
        <a:lstStyle/>
        <a:p>
          <a:endParaRPr lang="en-US"/>
        </a:p>
      </dgm:t>
    </dgm:pt>
    <dgm:pt modelId="{6EC623F5-BBF4-FE4B-96BA-EA0A795AC5D8}" type="pres">
      <dgm:prSet presAssocID="{9DA7232C-BB98-4B8B-A193-03696B722C94}" presName="Name0" presStyleCnt="0">
        <dgm:presLayoutVars>
          <dgm:dir/>
          <dgm:animLvl val="lvl"/>
          <dgm:resizeHandles val="exact"/>
        </dgm:presLayoutVars>
      </dgm:prSet>
      <dgm:spPr/>
    </dgm:pt>
    <dgm:pt modelId="{64B7C938-01F7-8E40-B1F1-B9579B5BA581}" type="pres">
      <dgm:prSet presAssocID="{1AE1BEAB-1BBA-4481-9097-9AC393720E97}" presName="composite" presStyleCnt="0"/>
      <dgm:spPr/>
    </dgm:pt>
    <dgm:pt modelId="{3DE734A7-0752-1B48-BC15-4700B9E0B624}" type="pres">
      <dgm:prSet presAssocID="{1AE1BEAB-1BBA-4481-9097-9AC393720E97}" presName="parTx" presStyleLbl="alignNode1" presStyleIdx="0" presStyleCnt="4">
        <dgm:presLayoutVars>
          <dgm:chMax val="0"/>
          <dgm:chPref val="0"/>
        </dgm:presLayoutVars>
      </dgm:prSet>
      <dgm:spPr/>
    </dgm:pt>
    <dgm:pt modelId="{C96B89ED-9947-4A4F-BA7C-A258F83E62C8}" type="pres">
      <dgm:prSet presAssocID="{1AE1BEAB-1BBA-4481-9097-9AC393720E97}" presName="desTx" presStyleLbl="alignAccFollowNode1" presStyleIdx="0" presStyleCnt="4" custLinFactNeighborX="-291" custLinFactNeighborY="-58">
        <dgm:presLayoutVars/>
      </dgm:prSet>
      <dgm:spPr/>
    </dgm:pt>
    <dgm:pt modelId="{F2846CB9-0136-1F48-A487-C934B0E91D79}" type="pres">
      <dgm:prSet presAssocID="{65199854-E816-42D6-AB6C-B3BA6E305828}" presName="space" presStyleCnt="0"/>
      <dgm:spPr/>
    </dgm:pt>
    <dgm:pt modelId="{D8FF207A-4622-D749-A631-063D9DC87905}" type="pres">
      <dgm:prSet presAssocID="{4DE3A34C-F15C-4D2B-9294-D4FE07B2ACE4}" presName="composite" presStyleCnt="0"/>
      <dgm:spPr/>
    </dgm:pt>
    <dgm:pt modelId="{3392C23F-3812-5243-AE9C-4A7514895F30}" type="pres">
      <dgm:prSet presAssocID="{4DE3A34C-F15C-4D2B-9294-D4FE07B2ACE4}" presName="parTx" presStyleLbl="alignNode1" presStyleIdx="1" presStyleCnt="4">
        <dgm:presLayoutVars>
          <dgm:chMax val="0"/>
          <dgm:chPref val="0"/>
        </dgm:presLayoutVars>
      </dgm:prSet>
      <dgm:spPr/>
    </dgm:pt>
    <dgm:pt modelId="{663A4983-E385-3A4C-9A2E-20E14778FCC8}" type="pres">
      <dgm:prSet presAssocID="{4DE3A34C-F15C-4D2B-9294-D4FE07B2ACE4}" presName="desTx" presStyleLbl="alignAccFollowNode1" presStyleIdx="1" presStyleCnt="4" custLinFactNeighborY="748">
        <dgm:presLayoutVars/>
      </dgm:prSet>
      <dgm:spPr/>
    </dgm:pt>
    <dgm:pt modelId="{467FD739-332D-EC4C-A6D3-AC62A4A04CFA}" type="pres">
      <dgm:prSet presAssocID="{C282D352-514F-4F61-BA97-0D0F0522E030}" presName="space" presStyleCnt="0"/>
      <dgm:spPr/>
    </dgm:pt>
    <dgm:pt modelId="{B4A9FE5C-ADD1-4E4D-A690-A2EDCF639B89}" type="pres">
      <dgm:prSet presAssocID="{C5490CA0-4E63-4EB1-8FED-E5811A953720}" presName="composite" presStyleCnt="0"/>
      <dgm:spPr/>
    </dgm:pt>
    <dgm:pt modelId="{0FD8E0E6-B678-DD4E-A868-521155CD4A3D}" type="pres">
      <dgm:prSet presAssocID="{C5490CA0-4E63-4EB1-8FED-E5811A953720}" presName="parTx" presStyleLbl="alignNode1" presStyleIdx="2" presStyleCnt="4">
        <dgm:presLayoutVars>
          <dgm:chMax val="0"/>
          <dgm:chPref val="0"/>
        </dgm:presLayoutVars>
      </dgm:prSet>
      <dgm:spPr/>
    </dgm:pt>
    <dgm:pt modelId="{F4B04CBB-6230-B043-955E-84D5A2BA66F1}" type="pres">
      <dgm:prSet presAssocID="{C5490CA0-4E63-4EB1-8FED-E5811A953720}" presName="desTx" presStyleLbl="alignAccFollowNode1" presStyleIdx="2" presStyleCnt="4">
        <dgm:presLayoutVars/>
      </dgm:prSet>
      <dgm:spPr/>
    </dgm:pt>
    <dgm:pt modelId="{9C250240-6186-4B44-87D4-0341B98FD282}" type="pres">
      <dgm:prSet presAssocID="{006F3E9A-AFE7-4735-9677-D9FFCCA3CDE9}" presName="space" presStyleCnt="0"/>
      <dgm:spPr/>
    </dgm:pt>
    <dgm:pt modelId="{D4CC2BC3-1371-A44F-8760-9A0E2941A0B4}" type="pres">
      <dgm:prSet presAssocID="{ACB4B9B6-FA1C-4F13-B418-5DCEC4FC0033}" presName="composite" presStyleCnt="0"/>
      <dgm:spPr/>
    </dgm:pt>
    <dgm:pt modelId="{14128912-80BD-EA4B-A556-9B81501FFE87}" type="pres">
      <dgm:prSet presAssocID="{ACB4B9B6-FA1C-4F13-B418-5DCEC4FC0033}" presName="parTx" presStyleLbl="alignNode1" presStyleIdx="3" presStyleCnt="4">
        <dgm:presLayoutVars>
          <dgm:chMax val="0"/>
          <dgm:chPref val="0"/>
        </dgm:presLayoutVars>
      </dgm:prSet>
      <dgm:spPr/>
    </dgm:pt>
    <dgm:pt modelId="{359F9096-7382-7349-B8E7-3046EFCA5537}" type="pres">
      <dgm:prSet presAssocID="{ACB4B9B6-FA1C-4F13-B418-5DCEC4FC0033}" presName="desTx" presStyleLbl="alignAccFollowNode1" presStyleIdx="3" presStyleCnt="4">
        <dgm:presLayoutVars/>
      </dgm:prSet>
      <dgm:spPr/>
    </dgm:pt>
  </dgm:ptLst>
  <dgm:cxnLst>
    <dgm:cxn modelId="{E4C0DB06-6060-46A2-9689-E8DEB080D4F8}" type="presOf" srcId="{3C513AC5-D8C8-49CF-ACC5-E72CED2ECBDA}" destId="{C96B89ED-9947-4A4F-BA7C-A258F83E62C8}" srcOrd="0" destOrd="1" presId="urn:microsoft.com/office/officeart/2016/7/layout/HorizontalActionList"/>
    <dgm:cxn modelId="{659CEE12-76D1-F74D-A942-4E1D777AD4E0}" type="presOf" srcId="{1AE1BEAB-1BBA-4481-9097-9AC393720E97}" destId="{3DE734A7-0752-1B48-BC15-4700B9E0B624}" srcOrd="0" destOrd="0" presId="urn:microsoft.com/office/officeart/2016/7/layout/HorizontalActionList"/>
    <dgm:cxn modelId="{0E33A018-86D2-4445-B71F-0158388FC208}" type="presOf" srcId="{ADFE2206-E4C8-4051-9A8C-8DF96CBC40A5}" destId="{663A4983-E385-3A4C-9A2E-20E14778FCC8}" srcOrd="0" destOrd="1" presId="urn:microsoft.com/office/officeart/2016/7/layout/HorizontalActionList"/>
    <dgm:cxn modelId="{1C479719-3C31-4958-82EA-2F227CFDE342}" type="presOf" srcId="{9291DBF4-FC40-4E92-B416-F4A979967EA8}" destId="{359F9096-7382-7349-B8E7-3046EFCA5537}" srcOrd="0" destOrd="1" presId="urn:microsoft.com/office/officeart/2016/7/layout/HorizontalActionList"/>
    <dgm:cxn modelId="{69603C1D-64D4-4FBD-9B6E-16C97C59FB71}" type="presOf" srcId="{66F83058-4F02-4625-B2E5-2820931BD2D6}" destId="{663A4983-E385-3A4C-9A2E-20E14778FCC8}" srcOrd="0" destOrd="2" presId="urn:microsoft.com/office/officeart/2016/7/layout/HorizontalActionList"/>
    <dgm:cxn modelId="{7230BA27-AB4C-A24F-BC3C-16BF706C3E8B}" type="presOf" srcId="{3037C9D6-D4DE-42C7-BD03-A569005B5ABF}" destId="{663A4983-E385-3A4C-9A2E-20E14778FCC8}" srcOrd="0" destOrd="0" presId="urn:microsoft.com/office/officeart/2016/7/layout/HorizontalActionList"/>
    <dgm:cxn modelId="{078B2F38-19F9-436A-BEEC-7F26AFB417B0}" srcId="{9DA7232C-BB98-4B8B-A193-03696B722C94}" destId="{C5490CA0-4E63-4EB1-8FED-E5811A953720}" srcOrd="2" destOrd="0" parTransId="{4F15E8BF-C96F-4573-B40D-3F072DEAB214}" sibTransId="{006F3E9A-AFE7-4735-9677-D9FFCCA3CDE9}"/>
    <dgm:cxn modelId="{9B68993B-47C0-1844-A96C-1F4DEC839AE9}" type="presOf" srcId="{62BF2E1F-D614-4302-BF8C-25C2DA9038BA}" destId="{359F9096-7382-7349-B8E7-3046EFCA5537}" srcOrd="0" destOrd="0" presId="urn:microsoft.com/office/officeart/2016/7/layout/HorizontalActionList"/>
    <dgm:cxn modelId="{F96FC042-32D3-4289-A389-604B1EDEBDC5}" srcId="{1AE1BEAB-1BBA-4481-9097-9AC393720E97}" destId="{3C513AC5-D8C8-49CF-ACC5-E72CED2ECBDA}" srcOrd="1" destOrd="0" parTransId="{E616E717-AE24-4D3D-8A37-8D916F630E3D}" sibTransId="{D0CB1014-EC48-4F48-BC14-92199A67C8D6}"/>
    <dgm:cxn modelId="{4B066943-9623-874D-B86C-80780D94D6A6}" srcId="{C5490CA0-4E63-4EB1-8FED-E5811A953720}" destId="{85204FDD-8FC5-5D4D-AFB4-29A3C28AD81E}" srcOrd="1" destOrd="0" parTransId="{D424DC16-13FA-6348-9477-9DFC36A067C2}" sibTransId="{B1F55F3D-DDAC-7C47-A996-53B5C91DA486}"/>
    <dgm:cxn modelId="{86D41F65-C423-4141-9D3F-E84CA4B02573}" srcId="{ACB4B9B6-FA1C-4F13-B418-5DCEC4FC0033}" destId="{9291DBF4-FC40-4E92-B416-F4A979967EA8}" srcOrd="1" destOrd="0" parTransId="{8B9C8706-2353-4B82-B84A-BCAAD8A9B4D3}" sibTransId="{E902925E-4F0A-45EF-99B7-601691E52DC1}"/>
    <dgm:cxn modelId="{AFAB2245-A0DA-44DC-8EC9-0D7FDA776562}" srcId="{4DE3A34C-F15C-4D2B-9294-D4FE07B2ACE4}" destId="{66F83058-4F02-4625-B2E5-2820931BD2D6}" srcOrd="2" destOrd="0" parTransId="{CD9530D9-E724-48D8-96F8-E796B9D89C54}" sibTransId="{FA00CEE6-4C21-4673-98A1-0B5557B2F642}"/>
    <dgm:cxn modelId="{515FF947-6D65-49ED-840E-8151334B6BF4}" srcId="{4DE3A34C-F15C-4D2B-9294-D4FE07B2ACE4}" destId="{3037C9D6-D4DE-42C7-BD03-A569005B5ABF}" srcOrd="0" destOrd="0" parTransId="{74B32624-EB8D-49A7-AE2F-062221346847}" sibTransId="{D83B649A-C017-40DB-BF71-1212621B6C14}"/>
    <dgm:cxn modelId="{2C63296B-1A3C-8B4C-B3F5-6F5854CC6BBE}" type="presOf" srcId="{9DA7232C-BB98-4B8B-A193-03696B722C94}" destId="{6EC623F5-BBF4-FE4B-96BA-EA0A795AC5D8}" srcOrd="0" destOrd="0" presId="urn:microsoft.com/office/officeart/2016/7/layout/HorizontalActionList"/>
    <dgm:cxn modelId="{E9BF7C72-4621-42E5-B21E-1595301FFA6E}" srcId="{ACB4B9B6-FA1C-4F13-B418-5DCEC4FC0033}" destId="{62BF2E1F-D614-4302-BF8C-25C2DA9038BA}" srcOrd="0" destOrd="0" parTransId="{BB60B1B4-7C25-4AA5-A2B2-55C86CCC4572}" sibTransId="{E76A88DB-0AB2-439D-A1DF-55713955405D}"/>
    <dgm:cxn modelId="{25690658-2ADE-43D0-9091-96D176DAA110}" srcId="{4DE3A34C-F15C-4D2B-9294-D4FE07B2ACE4}" destId="{ADFE2206-E4C8-4051-9A8C-8DF96CBC40A5}" srcOrd="1" destOrd="0" parTransId="{35C264E4-7E13-4531-A403-7E3E33BDB0E4}" sibTransId="{069F9FBD-A30A-45E1-9C28-64C56A098CC7}"/>
    <dgm:cxn modelId="{FEB6207A-A546-2348-BEBC-C24786071925}" type="presOf" srcId="{C5490CA0-4E63-4EB1-8FED-E5811A953720}" destId="{0FD8E0E6-B678-DD4E-A868-521155CD4A3D}" srcOrd="0" destOrd="0" presId="urn:microsoft.com/office/officeart/2016/7/layout/HorizontalActionList"/>
    <dgm:cxn modelId="{1FBEB25A-4C92-1040-B4CA-DB378B2805F3}" type="presOf" srcId="{ACB4B9B6-FA1C-4F13-B418-5DCEC4FC0033}" destId="{14128912-80BD-EA4B-A556-9B81501FFE87}" srcOrd="0" destOrd="0" presId="urn:microsoft.com/office/officeart/2016/7/layout/HorizontalActionList"/>
    <dgm:cxn modelId="{07E06C7D-A4F8-4916-8E37-D41B77E8B1CC}" type="presOf" srcId="{63462C21-3292-4DA8-816A-098262D6BA93}" destId="{663A4983-E385-3A4C-9A2E-20E14778FCC8}" srcOrd="0" destOrd="3" presId="urn:microsoft.com/office/officeart/2016/7/layout/HorizontalActionList"/>
    <dgm:cxn modelId="{17965895-4AC1-4766-9D08-193EF6DE463B}" srcId="{9DA7232C-BB98-4B8B-A193-03696B722C94}" destId="{4DE3A34C-F15C-4D2B-9294-D4FE07B2ACE4}" srcOrd="1" destOrd="0" parTransId="{7213B9C2-E776-4E90-BA68-ACF6A7A2D63C}" sibTransId="{C282D352-514F-4F61-BA97-0D0F0522E030}"/>
    <dgm:cxn modelId="{94FF7D9B-D441-4263-A3E1-771FCC0B8425}" srcId="{ACB4B9B6-FA1C-4F13-B418-5DCEC4FC0033}" destId="{1686BE7A-73F1-4CFB-8D7E-185A98884C25}" srcOrd="2" destOrd="0" parTransId="{04F93EF4-2098-4579-8349-7DD0EA95E5D5}" sibTransId="{5FDDBD4E-20A0-4A8C-96AE-EC2DBA6CB7A0}"/>
    <dgm:cxn modelId="{E2F4839B-9482-41B9-925F-55107CE2A62E}" type="presOf" srcId="{504D4588-A1A9-4949-A28B-BFE4AF588A1B}" destId="{F4B04CBB-6230-B043-955E-84D5A2BA66F1}" srcOrd="0" destOrd="2" presId="urn:microsoft.com/office/officeart/2016/7/layout/HorizontalActionList"/>
    <dgm:cxn modelId="{2CBBBFA6-5A49-014B-979D-7FF9FBBE5F5B}" type="presOf" srcId="{87802234-BD83-42AB-90AC-8D5391DCC3A5}" destId="{F4B04CBB-6230-B043-955E-84D5A2BA66F1}" srcOrd="0" destOrd="0" presId="urn:microsoft.com/office/officeart/2016/7/layout/HorizontalActionList"/>
    <dgm:cxn modelId="{29EC50AD-6C42-4967-95FA-0BED16C23FD0}" srcId="{C5490CA0-4E63-4EB1-8FED-E5811A953720}" destId="{504D4588-A1A9-4949-A28B-BFE4AF588A1B}" srcOrd="2" destOrd="0" parTransId="{F9ED587D-68BA-431F-84F6-8FC2EBA34E6B}" sibTransId="{1223AC74-AD7C-40B7-9149-ED5E3081D824}"/>
    <dgm:cxn modelId="{909DAEB2-BF1A-4C0E-A874-0E5D8F64AEEB}" srcId="{9DA7232C-BB98-4B8B-A193-03696B722C94}" destId="{ACB4B9B6-FA1C-4F13-B418-5DCEC4FC0033}" srcOrd="3" destOrd="0" parTransId="{63ADE0E6-73AC-4EFC-B376-3B27DC2F76E8}" sibTransId="{C00757B0-EAD0-49F0-93B5-9BEBB69CC8DB}"/>
    <dgm:cxn modelId="{EE435AB6-B262-427C-A756-0AC8E507B73D}" srcId="{C5490CA0-4E63-4EB1-8FED-E5811A953720}" destId="{87802234-BD83-42AB-90AC-8D5391DCC3A5}" srcOrd="0" destOrd="0" parTransId="{29D79A10-7256-4C17-B7CC-F2136D186BA4}" sibTransId="{8CFFC607-A4C6-4F84-89E6-9FBD72B0ED49}"/>
    <dgm:cxn modelId="{B513B7B7-0AF3-1149-808C-21F57FA7EF3E}" type="presOf" srcId="{30F4152B-C75A-4517-907C-BBB0E15CA150}" destId="{C96B89ED-9947-4A4F-BA7C-A258F83E62C8}" srcOrd="0" destOrd="0" presId="urn:microsoft.com/office/officeart/2016/7/layout/HorizontalActionList"/>
    <dgm:cxn modelId="{E0CCD9C6-94E2-42BE-AED9-6B1B4BDBEAFC}" type="presOf" srcId="{1686BE7A-73F1-4CFB-8D7E-185A98884C25}" destId="{359F9096-7382-7349-B8E7-3046EFCA5537}" srcOrd="0" destOrd="2" presId="urn:microsoft.com/office/officeart/2016/7/layout/HorizontalActionList"/>
    <dgm:cxn modelId="{194A7BD5-823A-0B4F-A3B2-211DF6D9EBFF}" type="presOf" srcId="{4DE3A34C-F15C-4D2B-9294-D4FE07B2ACE4}" destId="{3392C23F-3812-5243-AE9C-4A7514895F30}" srcOrd="0" destOrd="0" presId="urn:microsoft.com/office/officeart/2016/7/layout/HorizontalActionList"/>
    <dgm:cxn modelId="{953876DB-8292-4DBF-AC90-FAEE361B542A}" srcId="{4DE3A34C-F15C-4D2B-9294-D4FE07B2ACE4}" destId="{63462C21-3292-4DA8-816A-098262D6BA93}" srcOrd="3" destOrd="0" parTransId="{3AA62171-D04E-4DFF-B192-AC86440C9FDC}" sibTransId="{B5868319-72FB-4B2F-B5F9-E9EF49C2F014}"/>
    <dgm:cxn modelId="{561BC3DD-CC23-4C59-805E-7BD6E729E21F}" srcId="{1AE1BEAB-1BBA-4481-9097-9AC393720E97}" destId="{30F4152B-C75A-4517-907C-BBB0E15CA150}" srcOrd="0" destOrd="0" parTransId="{C3D05647-4273-42C0-83B3-AC3738AE8333}" sibTransId="{94FEEE47-80A0-4494-8FAB-5A92600653A8}"/>
    <dgm:cxn modelId="{751E99E8-AA21-4FF9-BA93-9185C7832994}" srcId="{9DA7232C-BB98-4B8B-A193-03696B722C94}" destId="{1AE1BEAB-1BBA-4481-9097-9AC393720E97}" srcOrd="0" destOrd="0" parTransId="{61D0C8FB-D3B6-41EC-8612-2A9D03BC8608}" sibTransId="{65199854-E816-42D6-AB6C-B3BA6E305828}"/>
    <dgm:cxn modelId="{8379D8E9-D803-A749-B8CC-113BD0FA69AD}" type="presOf" srcId="{85204FDD-8FC5-5D4D-AFB4-29A3C28AD81E}" destId="{F4B04CBB-6230-B043-955E-84D5A2BA66F1}" srcOrd="0" destOrd="1" presId="urn:microsoft.com/office/officeart/2016/7/layout/HorizontalActionList"/>
    <dgm:cxn modelId="{913893C2-88CE-5A40-8876-5B258F7F24EB}" type="presParOf" srcId="{6EC623F5-BBF4-FE4B-96BA-EA0A795AC5D8}" destId="{64B7C938-01F7-8E40-B1F1-B9579B5BA581}" srcOrd="0" destOrd="0" presId="urn:microsoft.com/office/officeart/2016/7/layout/HorizontalActionList"/>
    <dgm:cxn modelId="{42F8A350-2FD2-6B4B-B77C-BE4F1A34849E}" type="presParOf" srcId="{64B7C938-01F7-8E40-B1F1-B9579B5BA581}" destId="{3DE734A7-0752-1B48-BC15-4700B9E0B624}" srcOrd="0" destOrd="0" presId="urn:microsoft.com/office/officeart/2016/7/layout/HorizontalActionList"/>
    <dgm:cxn modelId="{16A2AC5A-B55D-E142-B205-3948E74247DE}" type="presParOf" srcId="{64B7C938-01F7-8E40-B1F1-B9579B5BA581}" destId="{C96B89ED-9947-4A4F-BA7C-A258F83E62C8}" srcOrd="1" destOrd="0" presId="urn:microsoft.com/office/officeart/2016/7/layout/HorizontalActionList"/>
    <dgm:cxn modelId="{C0DDF6F8-015A-6643-AC21-5E3FFA6BFDAF}" type="presParOf" srcId="{6EC623F5-BBF4-FE4B-96BA-EA0A795AC5D8}" destId="{F2846CB9-0136-1F48-A487-C934B0E91D79}" srcOrd="1" destOrd="0" presId="urn:microsoft.com/office/officeart/2016/7/layout/HorizontalActionList"/>
    <dgm:cxn modelId="{A473E2D7-CA46-8C42-BA8F-3B694B393AFF}" type="presParOf" srcId="{6EC623F5-BBF4-FE4B-96BA-EA0A795AC5D8}" destId="{D8FF207A-4622-D749-A631-063D9DC87905}" srcOrd="2" destOrd="0" presId="urn:microsoft.com/office/officeart/2016/7/layout/HorizontalActionList"/>
    <dgm:cxn modelId="{13FA5029-AAC0-544B-951D-111E1FDBD9EB}" type="presParOf" srcId="{D8FF207A-4622-D749-A631-063D9DC87905}" destId="{3392C23F-3812-5243-AE9C-4A7514895F30}" srcOrd="0" destOrd="0" presId="urn:microsoft.com/office/officeart/2016/7/layout/HorizontalActionList"/>
    <dgm:cxn modelId="{D081B783-6FFB-A04E-8087-615237A4A882}" type="presParOf" srcId="{D8FF207A-4622-D749-A631-063D9DC87905}" destId="{663A4983-E385-3A4C-9A2E-20E14778FCC8}" srcOrd="1" destOrd="0" presId="urn:microsoft.com/office/officeart/2016/7/layout/HorizontalActionList"/>
    <dgm:cxn modelId="{F7C8D2C9-EE44-394F-9F66-C01EF1C04C75}" type="presParOf" srcId="{6EC623F5-BBF4-FE4B-96BA-EA0A795AC5D8}" destId="{467FD739-332D-EC4C-A6D3-AC62A4A04CFA}" srcOrd="3" destOrd="0" presId="urn:microsoft.com/office/officeart/2016/7/layout/HorizontalActionList"/>
    <dgm:cxn modelId="{95D262FC-1A9F-CC4A-A763-B66E5F942788}" type="presParOf" srcId="{6EC623F5-BBF4-FE4B-96BA-EA0A795AC5D8}" destId="{B4A9FE5C-ADD1-4E4D-A690-A2EDCF639B89}" srcOrd="4" destOrd="0" presId="urn:microsoft.com/office/officeart/2016/7/layout/HorizontalActionList"/>
    <dgm:cxn modelId="{03403494-EB4F-A94A-B8EA-9BEEB22BC2E0}" type="presParOf" srcId="{B4A9FE5C-ADD1-4E4D-A690-A2EDCF639B89}" destId="{0FD8E0E6-B678-DD4E-A868-521155CD4A3D}" srcOrd="0" destOrd="0" presId="urn:microsoft.com/office/officeart/2016/7/layout/HorizontalActionList"/>
    <dgm:cxn modelId="{3E73262B-C67F-3540-9047-A0DB12B3BDE2}" type="presParOf" srcId="{B4A9FE5C-ADD1-4E4D-A690-A2EDCF639B89}" destId="{F4B04CBB-6230-B043-955E-84D5A2BA66F1}" srcOrd="1" destOrd="0" presId="urn:microsoft.com/office/officeart/2016/7/layout/HorizontalActionList"/>
    <dgm:cxn modelId="{3C02CC10-8BE2-FF41-8A0D-84A4352D1BF2}" type="presParOf" srcId="{6EC623F5-BBF4-FE4B-96BA-EA0A795AC5D8}" destId="{9C250240-6186-4B44-87D4-0341B98FD282}" srcOrd="5" destOrd="0" presId="urn:microsoft.com/office/officeart/2016/7/layout/HorizontalActionList"/>
    <dgm:cxn modelId="{E9E50403-5FF3-8547-B3DB-14AFA23E3E2F}" type="presParOf" srcId="{6EC623F5-BBF4-FE4B-96BA-EA0A795AC5D8}" destId="{D4CC2BC3-1371-A44F-8760-9A0E2941A0B4}" srcOrd="6" destOrd="0" presId="urn:microsoft.com/office/officeart/2016/7/layout/HorizontalActionList"/>
    <dgm:cxn modelId="{27FC222A-F71A-0F48-BB1A-3E7ED61C7D73}" type="presParOf" srcId="{D4CC2BC3-1371-A44F-8760-9A0E2941A0B4}" destId="{14128912-80BD-EA4B-A556-9B81501FFE87}" srcOrd="0" destOrd="0" presId="urn:microsoft.com/office/officeart/2016/7/layout/HorizontalActionList"/>
    <dgm:cxn modelId="{9DF07016-DBCC-A04C-9D31-37DB868C0369}" type="presParOf" srcId="{D4CC2BC3-1371-A44F-8760-9A0E2941A0B4}" destId="{359F9096-7382-7349-B8E7-3046EFCA5537}"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556C3E1C-C169-4D19-8180-B79CA96473F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AA9753B-60C8-424D-8F63-E3A81EDEF464}">
      <dgm:prSet phldrT="[Text]" custT="1"/>
      <dgm:spPr>
        <a:solidFill>
          <a:srgbClr val="54BF37"/>
        </a:solidFill>
      </dgm:spPr>
      <dgm:t>
        <a:bodyPr/>
        <a:lstStyle/>
        <a:p>
          <a:r>
            <a:rPr lang="en-US" sz="2000" b="1" dirty="0">
              <a:solidFill>
                <a:schemeClr val="tx1"/>
              </a:solidFill>
              <a:ea typeface="ＭＳ Ｐゴシック" charset="0"/>
              <a:cs typeface="Calibri"/>
            </a:rPr>
            <a:t>CHECK</a:t>
          </a:r>
          <a:r>
            <a:rPr lang="en-US" sz="2000" b="0" dirty="0">
              <a:solidFill>
                <a:schemeClr val="tx1"/>
              </a:solidFill>
              <a:ea typeface="ＭＳ Ｐゴシック" charset="0"/>
              <a:cs typeface="Calibri"/>
            </a:rPr>
            <a:t>:</a:t>
          </a:r>
          <a:r>
            <a:rPr lang="en-US" sz="2000" b="1" dirty="0">
              <a:solidFill>
                <a:schemeClr val="tx1"/>
              </a:solidFill>
              <a:latin typeface="Arial" panose="020B0604020202020204" pitchFamily="34" charset="0"/>
              <a:ea typeface="ＭＳ Ｐゴシック" charset="0"/>
              <a:cs typeface="Arial" panose="020B0604020202020204" pitchFamily="34" charset="0"/>
            </a:rPr>
            <a:t> Building Resilience, Growing the Green</a:t>
          </a:r>
          <a:endParaRPr lang="en-US" sz="2000" b="1" dirty="0">
            <a:solidFill>
              <a:schemeClr val="tx1"/>
            </a:solidFill>
          </a:endParaRPr>
        </a:p>
      </dgm:t>
    </dgm:pt>
    <dgm:pt modelId="{6B84328C-986E-456E-8082-252BC5FE7FC0}" type="parTrans" cxnId="{06B9CA3A-7726-4597-B116-E478359B3C4C}">
      <dgm:prSet/>
      <dgm:spPr/>
      <dgm:t>
        <a:bodyPr/>
        <a:lstStyle/>
        <a:p>
          <a:endParaRPr lang="en-US"/>
        </a:p>
      </dgm:t>
    </dgm:pt>
    <dgm:pt modelId="{9B4FEA4A-71ED-43B1-838F-6E3DE73043EA}" type="sibTrans" cxnId="{06B9CA3A-7726-4597-B116-E478359B3C4C}">
      <dgm:prSet/>
      <dgm:spPr/>
      <dgm:t>
        <a:bodyPr/>
        <a:lstStyle/>
        <a:p>
          <a:endParaRPr lang="en-US"/>
        </a:p>
      </dgm:t>
    </dgm:pt>
    <dgm:pt modelId="{B0CAE4B9-E4EE-47E9-86FD-3385C6CAAF71}">
      <dgm:prSet phldrT="[Text]" custT="1"/>
      <dgm:spPr>
        <a:solidFill>
          <a:srgbClr val="FFFF00"/>
        </a:solidFill>
      </dgm:spPr>
      <dgm:t>
        <a:bodyPr/>
        <a:lstStyle/>
        <a:p>
          <a:r>
            <a:rPr lang="en-US" sz="2000" b="1" dirty="0">
              <a:solidFill>
                <a:schemeClr val="tx1"/>
              </a:solidFill>
              <a:ea typeface="ＭＳ Ｐゴシック" charset="0"/>
              <a:cs typeface="Calibri"/>
            </a:rPr>
            <a:t>CHECK: </a:t>
          </a:r>
          <a:r>
            <a:rPr lang="en-US" sz="2000" b="1" dirty="0">
              <a:solidFill>
                <a:schemeClr val="tx1"/>
              </a:solidFill>
              <a:latin typeface="Arial" panose="020B0604020202020204" pitchFamily="34" charset="0"/>
              <a:ea typeface="ＭＳ Ｐゴシック" charset="0"/>
              <a:cs typeface="Arial" panose="020B0604020202020204" pitchFamily="34" charset="0"/>
            </a:rPr>
            <a:t>Proactively Manage Stress</a:t>
          </a:r>
          <a:endParaRPr lang="en-US" sz="2000" b="1" dirty="0">
            <a:solidFill>
              <a:schemeClr val="tx1"/>
            </a:solidFill>
          </a:endParaRPr>
        </a:p>
      </dgm:t>
    </dgm:pt>
    <dgm:pt modelId="{C8B073E4-17C5-4228-AA60-FC200F01B648}" type="parTrans" cxnId="{85120A85-983D-47B0-9D1E-B93C145ECB19}">
      <dgm:prSet/>
      <dgm:spPr/>
      <dgm:t>
        <a:bodyPr/>
        <a:lstStyle/>
        <a:p>
          <a:endParaRPr lang="en-US"/>
        </a:p>
      </dgm:t>
    </dgm:pt>
    <dgm:pt modelId="{CDD462EC-EA0A-42CC-A250-37FE10EC6C44}" type="sibTrans" cxnId="{85120A85-983D-47B0-9D1E-B93C145ECB19}">
      <dgm:prSet/>
      <dgm:spPr/>
      <dgm:t>
        <a:bodyPr/>
        <a:lstStyle/>
        <a:p>
          <a:endParaRPr lang="en-US"/>
        </a:p>
      </dgm:t>
    </dgm:pt>
    <dgm:pt modelId="{A0C3BCAC-FF40-4235-A4B1-C4718155451C}">
      <dgm:prSet custT="1"/>
      <dgm:spPr>
        <a:ln>
          <a:solidFill>
            <a:schemeClr val="tx1"/>
          </a:solidFill>
        </a:ln>
      </dgm:spPr>
      <dgm:t>
        <a:bodyPr/>
        <a:lstStyle/>
        <a:p>
          <a:pPr>
            <a:spcAft>
              <a:spcPts val="600"/>
            </a:spcAft>
            <a:buFont typeface="Wingdings" panose="05000000000000000000" pitchFamily="2" charset="2"/>
            <a:buChar char="§"/>
          </a:pPr>
          <a:r>
            <a:rPr lang="en-US" sz="2000" dirty="0"/>
            <a:t>Calm</a:t>
          </a:r>
        </a:p>
      </dgm:t>
    </dgm:pt>
    <dgm:pt modelId="{0B48221A-7C8E-402C-B12F-7B77BCFC6A99}" type="parTrans" cxnId="{546060B2-ECEB-42AB-88D8-516F4355BA8B}">
      <dgm:prSet/>
      <dgm:spPr/>
      <dgm:t>
        <a:bodyPr/>
        <a:lstStyle/>
        <a:p>
          <a:endParaRPr lang="en-US"/>
        </a:p>
      </dgm:t>
    </dgm:pt>
    <dgm:pt modelId="{16F52577-99D9-4896-9DEF-E62D64FD4ECD}" type="sibTrans" cxnId="{546060B2-ECEB-42AB-88D8-516F4355BA8B}">
      <dgm:prSet/>
      <dgm:spPr/>
      <dgm:t>
        <a:bodyPr/>
        <a:lstStyle/>
        <a:p>
          <a:endParaRPr lang="en-US"/>
        </a:p>
      </dgm:t>
    </dgm:pt>
    <dgm:pt modelId="{F512146D-3AA4-43EA-9279-C6A99B994287}">
      <dgm:prSet custT="1"/>
      <dgm:spPr>
        <a:ln>
          <a:solidFill>
            <a:schemeClr val="tx1"/>
          </a:solidFill>
        </a:ln>
      </dgm:spPr>
      <dgm:t>
        <a:bodyPr/>
        <a:lstStyle/>
        <a:p>
          <a:pPr>
            <a:spcAft>
              <a:spcPts val="600"/>
            </a:spcAft>
            <a:buFont typeface="Wingdings" panose="05000000000000000000" pitchFamily="2" charset="2"/>
            <a:buChar char="§"/>
          </a:pPr>
          <a:r>
            <a:rPr lang="en-US" sz="2000" dirty="0"/>
            <a:t>Steady</a:t>
          </a:r>
        </a:p>
      </dgm:t>
    </dgm:pt>
    <dgm:pt modelId="{5FAB506A-7C27-4E22-AD20-9BAC8C43A11B}" type="parTrans" cxnId="{AE17C941-2C94-4C79-B956-ADB54955FCF9}">
      <dgm:prSet/>
      <dgm:spPr/>
      <dgm:t>
        <a:bodyPr/>
        <a:lstStyle/>
        <a:p>
          <a:endParaRPr lang="en-US"/>
        </a:p>
      </dgm:t>
    </dgm:pt>
    <dgm:pt modelId="{2D1DF2E8-85F8-4B13-B2CC-20C1E2FA3082}" type="sibTrans" cxnId="{AE17C941-2C94-4C79-B956-ADB54955FCF9}">
      <dgm:prSet/>
      <dgm:spPr/>
      <dgm:t>
        <a:bodyPr/>
        <a:lstStyle/>
        <a:p>
          <a:endParaRPr lang="en-US"/>
        </a:p>
      </dgm:t>
    </dgm:pt>
    <dgm:pt modelId="{9D4C55CC-EC55-41F9-B28F-8A5C9E3DEFC1}">
      <dgm:prSet custT="1"/>
      <dgm:spPr>
        <a:ln>
          <a:solidFill>
            <a:schemeClr val="tx1"/>
          </a:solidFill>
        </a:ln>
      </dgm:spPr>
      <dgm:t>
        <a:bodyPr/>
        <a:lstStyle/>
        <a:p>
          <a:pPr>
            <a:spcAft>
              <a:spcPts val="600"/>
            </a:spcAft>
            <a:buFont typeface="Wingdings" panose="05000000000000000000" pitchFamily="2" charset="2"/>
            <a:buChar char="§"/>
          </a:pPr>
          <a:r>
            <a:rPr lang="en-US" sz="2000" dirty="0"/>
            <a:t>Focus</a:t>
          </a:r>
        </a:p>
      </dgm:t>
    </dgm:pt>
    <dgm:pt modelId="{CE3AF6A3-DEA6-4DD5-B1CD-5397E78355A0}" type="parTrans" cxnId="{B72CC282-D670-4356-832E-D8B6ECA0A1A9}">
      <dgm:prSet/>
      <dgm:spPr/>
      <dgm:t>
        <a:bodyPr/>
        <a:lstStyle/>
        <a:p>
          <a:endParaRPr lang="en-US"/>
        </a:p>
      </dgm:t>
    </dgm:pt>
    <dgm:pt modelId="{0FCD71C8-6D65-45A7-A1F5-00EEEFBE3E5B}" type="sibTrans" cxnId="{B72CC282-D670-4356-832E-D8B6ECA0A1A9}">
      <dgm:prSet/>
      <dgm:spPr/>
      <dgm:t>
        <a:bodyPr/>
        <a:lstStyle/>
        <a:p>
          <a:endParaRPr lang="en-US"/>
        </a:p>
      </dgm:t>
    </dgm:pt>
    <dgm:pt modelId="{A03AE143-D588-42FE-B071-EABB818914BB}">
      <dgm:prSet custT="1"/>
      <dgm:spPr>
        <a:ln>
          <a:solidFill>
            <a:schemeClr val="tx1"/>
          </a:solidFill>
        </a:ln>
      </dgm:spPr>
      <dgm:t>
        <a:bodyPr/>
        <a:lstStyle/>
        <a:p>
          <a:pPr>
            <a:spcAft>
              <a:spcPts val="600"/>
            </a:spcAft>
            <a:buFont typeface="Wingdings" panose="05000000000000000000" pitchFamily="2" charset="2"/>
            <a:buChar char="§"/>
          </a:pPr>
          <a:r>
            <a:rPr lang="en-US" sz="2000" dirty="0"/>
            <a:t>Enjoying what you are doing</a:t>
          </a:r>
        </a:p>
      </dgm:t>
    </dgm:pt>
    <dgm:pt modelId="{4427395D-A995-4DA6-A557-4DFA51703037}" type="parTrans" cxnId="{E5FCD40A-7C46-43EC-9448-004C8814FE9D}">
      <dgm:prSet/>
      <dgm:spPr/>
      <dgm:t>
        <a:bodyPr/>
        <a:lstStyle/>
        <a:p>
          <a:endParaRPr lang="en-US"/>
        </a:p>
      </dgm:t>
    </dgm:pt>
    <dgm:pt modelId="{BE56F22D-3DEB-43D6-A1AE-26EC2D1E1859}" type="sibTrans" cxnId="{E5FCD40A-7C46-43EC-9448-004C8814FE9D}">
      <dgm:prSet/>
      <dgm:spPr/>
      <dgm:t>
        <a:bodyPr/>
        <a:lstStyle/>
        <a:p>
          <a:endParaRPr lang="en-US"/>
        </a:p>
      </dgm:t>
    </dgm:pt>
    <dgm:pt modelId="{2507D4B7-A4D3-4285-A6CB-6845AB3CC763}">
      <dgm:prSet custT="1"/>
      <dgm:spPr>
        <a:ln>
          <a:solidFill>
            <a:schemeClr val="tx1"/>
          </a:solidFill>
        </a:ln>
      </dgm:spPr>
      <dgm:t>
        <a:bodyPr/>
        <a:lstStyle/>
        <a:p>
          <a:pPr>
            <a:spcAft>
              <a:spcPts val="600"/>
            </a:spcAft>
            <a:buFont typeface="Wingdings" panose="05000000000000000000" pitchFamily="2" charset="2"/>
            <a:buChar char="§"/>
          </a:pPr>
          <a:r>
            <a:rPr lang="en-US" sz="2000" dirty="0"/>
            <a:t>Having Fun</a:t>
          </a:r>
        </a:p>
      </dgm:t>
    </dgm:pt>
    <dgm:pt modelId="{04D26F52-2364-41A4-A125-D9865DA94E8B}" type="parTrans" cxnId="{D370280C-B930-425B-B24F-845F6FAEEB69}">
      <dgm:prSet/>
      <dgm:spPr/>
      <dgm:t>
        <a:bodyPr/>
        <a:lstStyle/>
        <a:p>
          <a:endParaRPr lang="en-US"/>
        </a:p>
      </dgm:t>
    </dgm:pt>
    <dgm:pt modelId="{78D0FEDC-8B07-4A5E-9B83-077D4E1F05DD}" type="sibTrans" cxnId="{D370280C-B930-425B-B24F-845F6FAEEB69}">
      <dgm:prSet/>
      <dgm:spPr/>
      <dgm:t>
        <a:bodyPr/>
        <a:lstStyle/>
        <a:p>
          <a:endParaRPr lang="en-US"/>
        </a:p>
      </dgm:t>
    </dgm:pt>
    <dgm:pt modelId="{1EF2DBC9-BFF6-4E82-9590-A6889A0C6DB5}">
      <dgm:prSet custT="1"/>
      <dgm:spPr>
        <a:ln>
          <a:solidFill>
            <a:schemeClr val="tx1"/>
          </a:solidFill>
        </a:ln>
      </dgm:spPr>
      <dgm:t>
        <a:bodyPr/>
        <a:lstStyle/>
        <a:p>
          <a:pPr>
            <a:spcAft>
              <a:spcPts val="600"/>
            </a:spcAft>
            <a:buFont typeface="Wingdings" panose="05000000000000000000" pitchFamily="2" charset="2"/>
            <a:buChar char="§"/>
          </a:pPr>
          <a:r>
            <a:rPr lang="en-US" sz="2000" dirty="0"/>
            <a:t>Productive</a:t>
          </a:r>
        </a:p>
      </dgm:t>
    </dgm:pt>
    <dgm:pt modelId="{13EEA28D-9605-4D30-81E5-DFC39A4F0D0B}" type="parTrans" cxnId="{5004F4C6-8E10-476E-BC02-2997EF3995DB}">
      <dgm:prSet/>
      <dgm:spPr/>
      <dgm:t>
        <a:bodyPr/>
        <a:lstStyle/>
        <a:p>
          <a:endParaRPr lang="en-US"/>
        </a:p>
      </dgm:t>
    </dgm:pt>
    <dgm:pt modelId="{09D828F5-4649-4512-A111-2C74687B04BD}" type="sibTrans" cxnId="{5004F4C6-8E10-476E-BC02-2997EF3995DB}">
      <dgm:prSet/>
      <dgm:spPr/>
      <dgm:t>
        <a:bodyPr/>
        <a:lstStyle/>
        <a:p>
          <a:endParaRPr lang="en-US"/>
        </a:p>
      </dgm:t>
    </dgm:pt>
    <dgm:pt modelId="{05F6C08A-1EBC-4E86-A18E-493C437C6EF2}">
      <dgm:prSet custT="1"/>
      <dgm:spPr>
        <a:ln>
          <a:solidFill>
            <a:schemeClr val="tx1"/>
          </a:solidFill>
        </a:ln>
      </dgm:spPr>
      <dgm:t>
        <a:bodyPr/>
        <a:lstStyle/>
        <a:p>
          <a:pPr>
            <a:spcAft>
              <a:spcPts val="600"/>
            </a:spcAft>
            <a:buFont typeface="Wingdings" panose="05000000000000000000" pitchFamily="2" charset="2"/>
            <a:buChar char="§"/>
          </a:pPr>
          <a:r>
            <a:rPr lang="en-US" sz="2000" dirty="0"/>
            <a:t>Getting anxious</a:t>
          </a:r>
        </a:p>
      </dgm:t>
    </dgm:pt>
    <dgm:pt modelId="{3DB1537A-6355-44FD-AC8D-C8D694687553}" type="parTrans" cxnId="{40BA1FCE-7FF7-4406-95AA-FD9745C60EB4}">
      <dgm:prSet/>
      <dgm:spPr/>
      <dgm:t>
        <a:bodyPr/>
        <a:lstStyle/>
        <a:p>
          <a:endParaRPr lang="en-US"/>
        </a:p>
      </dgm:t>
    </dgm:pt>
    <dgm:pt modelId="{32FE82E1-8F10-4C2F-8398-0CDD9649B26D}" type="sibTrans" cxnId="{40BA1FCE-7FF7-4406-95AA-FD9745C60EB4}">
      <dgm:prSet/>
      <dgm:spPr/>
      <dgm:t>
        <a:bodyPr/>
        <a:lstStyle/>
        <a:p>
          <a:endParaRPr lang="en-US"/>
        </a:p>
      </dgm:t>
    </dgm:pt>
    <dgm:pt modelId="{1E5A6F6D-E241-44DE-A3D6-994468609E42}">
      <dgm:prSet custT="1"/>
      <dgm:spPr>
        <a:ln>
          <a:solidFill>
            <a:schemeClr val="tx1"/>
          </a:solidFill>
        </a:ln>
      </dgm:spPr>
      <dgm:t>
        <a:bodyPr/>
        <a:lstStyle/>
        <a:p>
          <a:pPr>
            <a:spcAft>
              <a:spcPts val="600"/>
            </a:spcAft>
            <a:buFont typeface="Wingdings" panose="05000000000000000000" pitchFamily="2" charset="2"/>
            <a:buChar char="§"/>
          </a:pPr>
          <a:r>
            <a:rPr lang="en-US" sz="2000" dirty="0"/>
            <a:t>Irritable</a:t>
          </a:r>
        </a:p>
      </dgm:t>
    </dgm:pt>
    <dgm:pt modelId="{76A70BC3-9948-4196-95FC-BD2AB1844BBF}" type="parTrans" cxnId="{A216D8AA-E1B8-44E8-867A-F8DB0755B112}">
      <dgm:prSet/>
      <dgm:spPr/>
      <dgm:t>
        <a:bodyPr/>
        <a:lstStyle/>
        <a:p>
          <a:endParaRPr lang="en-US"/>
        </a:p>
      </dgm:t>
    </dgm:pt>
    <dgm:pt modelId="{5DD489FB-172B-412E-ACD3-1CE5493A6683}" type="sibTrans" cxnId="{A216D8AA-E1B8-44E8-867A-F8DB0755B112}">
      <dgm:prSet/>
      <dgm:spPr/>
      <dgm:t>
        <a:bodyPr/>
        <a:lstStyle/>
        <a:p>
          <a:endParaRPr lang="en-US"/>
        </a:p>
      </dgm:t>
    </dgm:pt>
    <dgm:pt modelId="{BA6FD661-870A-4AC9-BF76-0A7EF7E05CC2}">
      <dgm:prSet custT="1"/>
      <dgm:spPr>
        <a:ln>
          <a:solidFill>
            <a:schemeClr val="tx1"/>
          </a:solidFill>
        </a:ln>
      </dgm:spPr>
      <dgm:t>
        <a:bodyPr/>
        <a:lstStyle/>
        <a:p>
          <a:pPr>
            <a:spcAft>
              <a:spcPts val="600"/>
            </a:spcAft>
            <a:buFont typeface="Wingdings" panose="05000000000000000000" pitchFamily="2" charset="2"/>
            <a:buChar char="§"/>
          </a:pPr>
          <a:r>
            <a:rPr lang="en-US" sz="2000" dirty="0"/>
            <a:t>Not having fun</a:t>
          </a:r>
        </a:p>
      </dgm:t>
    </dgm:pt>
    <dgm:pt modelId="{7B89994D-85CF-41C0-9875-02596A4FBF0E}" type="parTrans" cxnId="{2DD0F0B6-0E89-4B2D-9435-D925EF3CA1B5}">
      <dgm:prSet/>
      <dgm:spPr/>
      <dgm:t>
        <a:bodyPr/>
        <a:lstStyle/>
        <a:p>
          <a:endParaRPr lang="en-US"/>
        </a:p>
      </dgm:t>
    </dgm:pt>
    <dgm:pt modelId="{0C134A07-4B3D-4106-B3ED-42B629DA301A}" type="sibTrans" cxnId="{2DD0F0B6-0E89-4B2D-9435-D925EF3CA1B5}">
      <dgm:prSet/>
      <dgm:spPr/>
      <dgm:t>
        <a:bodyPr/>
        <a:lstStyle/>
        <a:p>
          <a:endParaRPr lang="en-US"/>
        </a:p>
      </dgm:t>
    </dgm:pt>
    <dgm:pt modelId="{9C8843E4-59A3-4A79-8F62-93727386A7D8}">
      <dgm:prSet custT="1"/>
      <dgm:spPr>
        <a:ln>
          <a:solidFill>
            <a:schemeClr val="tx1"/>
          </a:solidFill>
        </a:ln>
      </dgm:spPr>
      <dgm:t>
        <a:bodyPr/>
        <a:lstStyle/>
        <a:p>
          <a:pPr>
            <a:spcAft>
              <a:spcPts val="600"/>
            </a:spcAft>
            <a:buFont typeface="Wingdings" panose="05000000000000000000" pitchFamily="2" charset="2"/>
            <a:buChar char="§"/>
          </a:pPr>
          <a:r>
            <a:rPr lang="en-US" sz="2000" dirty="0"/>
            <a:t>Hard to focus</a:t>
          </a:r>
        </a:p>
      </dgm:t>
    </dgm:pt>
    <dgm:pt modelId="{6EACFD0A-83D3-47B0-8468-F2ECC44FCE47}" type="parTrans" cxnId="{4A3DA241-623F-4BFA-BFD8-1B03564A31E7}">
      <dgm:prSet/>
      <dgm:spPr/>
      <dgm:t>
        <a:bodyPr/>
        <a:lstStyle/>
        <a:p>
          <a:endParaRPr lang="en-US"/>
        </a:p>
      </dgm:t>
    </dgm:pt>
    <dgm:pt modelId="{9BD95CD4-11FA-47DD-A442-036C70524797}" type="sibTrans" cxnId="{4A3DA241-623F-4BFA-BFD8-1B03564A31E7}">
      <dgm:prSet/>
      <dgm:spPr/>
      <dgm:t>
        <a:bodyPr/>
        <a:lstStyle/>
        <a:p>
          <a:endParaRPr lang="en-US"/>
        </a:p>
      </dgm:t>
    </dgm:pt>
    <dgm:pt modelId="{78E7AA3D-42E0-46D2-8A9A-7C7CE74F7FCC}" type="pres">
      <dgm:prSet presAssocID="{556C3E1C-C169-4D19-8180-B79CA96473FF}" presName="linear" presStyleCnt="0">
        <dgm:presLayoutVars>
          <dgm:dir/>
          <dgm:animLvl val="lvl"/>
          <dgm:resizeHandles val="exact"/>
        </dgm:presLayoutVars>
      </dgm:prSet>
      <dgm:spPr/>
    </dgm:pt>
    <dgm:pt modelId="{19FF3541-3A94-47AA-B027-030D096C63A3}" type="pres">
      <dgm:prSet presAssocID="{7AA9753B-60C8-424D-8F63-E3A81EDEF464}" presName="parentLin" presStyleCnt="0"/>
      <dgm:spPr/>
    </dgm:pt>
    <dgm:pt modelId="{E044EB73-7585-44F8-A660-2C502EE4D79E}" type="pres">
      <dgm:prSet presAssocID="{7AA9753B-60C8-424D-8F63-E3A81EDEF464}" presName="parentLeftMargin" presStyleLbl="node1" presStyleIdx="0" presStyleCnt="2"/>
      <dgm:spPr/>
    </dgm:pt>
    <dgm:pt modelId="{E99CA382-BD87-457F-90C2-482F449EB8CE}" type="pres">
      <dgm:prSet presAssocID="{7AA9753B-60C8-424D-8F63-E3A81EDEF464}" presName="parentText" presStyleLbl="node1" presStyleIdx="0" presStyleCnt="2">
        <dgm:presLayoutVars>
          <dgm:chMax val="0"/>
          <dgm:bulletEnabled val="1"/>
        </dgm:presLayoutVars>
      </dgm:prSet>
      <dgm:spPr/>
    </dgm:pt>
    <dgm:pt modelId="{FF123AA5-6985-445B-9C8C-846C1F7FD72D}" type="pres">
      <dgm:prSet presAssocID="{7AA9753B-60C8-424D-8F63-E3A81EDEF464}" presName="negativeSpace" presStyleCnt="0"/>
      <dgm:spPr/>
    </dgm:pt>
    <dgm:pt modelId="{B517A40F-82C9-4859-911C-733915C0E5FC}" type="pres">
      <dgm:prSet presAssocID="{7AA9753B-60C8-424D-8F63-E3A81EDEF464}" presName="childText" presStyleLbl="conFgAcc1" presStyleIdx="0" presStyleCnt="2">
        <dgm:presLayoutVars>
          <dgm:bulletEnabled val="1"/>
        </dgm:presLayoutVars>
      </dgm:prSet>
      <dgm:spPr/>
    </dgm:pt>
    <dgm:pt modelId="{223B0984-587E-4BBE-9F5D-9E93CE27ECFD}" type="pres">
      <dgm:prSet presAssocID="{9B4FEA4A-71ED-43B1-838F-6E3DE73043EA}" presName="spaceBetweenRectangles" presStyleCnt="0"/>
      <dgm:spPr/>
    </dgm:pt>
    <dgm:pt modelId="{721D4EFF-8BDB-4FC3-BD79-5D0F52D68FA4}" type="pres">
      <dgm:prSet presAssocID="{B0CAE4B9-E4EE-47E9-86FD-3385C6CAAF71}" presName="parentLin" presStyleCnt="0"/>
      <dgm:spPr/>
    </dgm:pt>
    <dgm:pt modelId="{45FC597C-D0B2-40E5-BEAB-F307D8D73730}" type="pres">
      <dgm:prSet presAssocID="{B0CAE4B9-E4EE-47E9-86FD-3385C6CAAF71}" presName="parentLeftMargin" presStyleLbl="node1" presStyleIdx="0" presStyleCnt="2"/>
      <dgm:spPr/>
    </dgm:pt>
    <dgm:pt modelId="{38466A44-DEF7-4944-87C2-51DB17183231}" type="pres">
      <dgm:prSet presAssocID="{B0CAE4B9-E4EE-47E9-86FD-3385C6CAAF71}" presName="parentText" presStyleLbl="node1" presStyleIdx="1" presStyleCnt="2">
        <dgm:presLayoutVars>
          <dgm:chMax val="0"/>
          <dgm:bulletEnabled val="1"/>
        </dgm:presLayoutVars>
      </dgm:prSet>
      <dgm:spPr/>
    </dgm:pt>
    <dgm:pt modelId="{BE1CA4E8-B87A-4AA4-B488-B9EBE87530D6}" type="pres">
      <dgm:prSet presAssocID="{B0CAE4B9-E4EE-47E9-86FD-3385C6CAAF71}" presName="negativeSpace" presStyleCnt="0"/>
      <dgm:spPr/>
    </dgm:pt>
    <dgm:pt modelId="{4CCC54A3-042E-4847-9E1F-556C86243A7B}" type="pres">
      <dgm:prSet presAssocID="{B0CAE4B9-E4EE-47E9-86FD-3385C6CAAF71}" presName="childText" presStyleLbl="conFgAcc1" presStyleIdx="1" presStyleCnt="2">
        <dgm:presLayoutVars>
          <dgm:bulletEnabled val="1"/>
        </dgm:presLayoutVars>
      </dgm:prSet>
      <dgm:spPr/>
    </dgm:pt>
  </dgm:ptLst>
  <dgm:cxnLst>
    <dgm:cxn modelId="{E5FCD40A-7C46-43EC-9448-004C8814FE9D}" srcId="{7AA9753B-60C8-424D-8F63-E3A81EDEF464}" destId="{A03AE143-D588-42FE-B071-EABB818914BB}" srcOrd="3" destOrd="0" parTransId="{4427395D-A995-4DA6-A557-4DFA51703037}" sibTransId="{BE56F22D-3DEB-43D6-A1AE-26EC2D1E1859}"/>
    <dgm:cxn modelId="{D370280C-B930-425B-B24F-845F6FAEEB69}" srcId="{7AA9753B-60C8-424D-8F63-E3A81EDEF464}" destId="{2507D4B7-A4D3-4285-A6CB-6845AB3CC763}" srcOrd="4" destOrd="0" parTransId="{04D26F52-2364-41A4-A125-D9865DA94E8B}" sibTransId="{78D0FEDC-8B07-4A5E-9B83-077D4E1F05DD}"/>
    <dgm:cxn modelId="{480D910F-A012-48C2-AEAA-2091529DF143}" type="presOf" srcId="{05F6C08A-1EBC-4E86-A18E-493C437C6EF2}" destId="{4CCC54A3-042E-4847-9E1F-556C86243A7B}" srcOrd="0" destOrd="0" presId="urn:microsoft.com/office/officeart/2005/8/layout/list1"/>
    <dgm:cxn modelId="{06B9CA3A-7726-4597-B116-E478359B3C4C}" srcId="{556C3E1C-C169-4D19-8180-B79CA96473FF}" destId="{7AA9753B-60C8-424D-8F63-E3A81EDEF464}" srcOrd="0" destOrd="0" parTransId="{6B84328C-986E-456E-8082-252BC5FE7FC0}" sibTransId="{9B4FEA4A-71ED-43B1-838F-6E3DE73043EA}"/>
    <dgm:cxn modelId="{4A3DA241-623F-4BFA-BFD8-1B03564A31E7}" srcId="{B0CAE4B9-E4EE-47E9-86FD-3385C6CAAF71}" destId="{9C8843E4-59A3-4A79-8F62-93727386A7D8}" srcOrd="3" destOrd="0" parTransId="{6EACFD0A-83D3-47B0-8468-F2ECC44FCE47}" sibTransId="{9BD95CD4-11FA-47DD-A442-036C70524797}"/>
    <dgm:cxn modelId="{AE17C941-2C94-4C79-B956-ADB54955FCF9}" srcId="{7AA9753B-60C8-424D-8F63-E3A81EDEF464}" destId="{F512146D-3AA4-43EA-9279-C6A99B994287}" srcOrd="1" destOrd="0" parTransId="{5FAB506A-7C27-4E22-AD20-9BAC8C43A11B}" sibTransId="{2D1DF2E8-85F8-4B13-B2CC-20C1E2FA3082}"/>
    <dgm:cxn modelId="{6A8C684E-8D54-4898-8FE2-90FF07E472AC}" type="presOf" srcId="{A03AE143-D588-42FE-B071-EABB818914BB}" destId="{B517A40F-82C9-4859-911C-733915C0E5FC}" srcOrd="0" destOrd="3" presId="urn:microsoft.com/office/officeart/2005/8/layout/list1"/>
    <dgm:cxn modelId="{11772F76-9104-40A0-A53D-E35974D1CD8B}" type="presOf" srcId="{B0CAE4B9-E4EE-47E9-86FD-3385C6CAAF71}" destId="{45FC597C-D0B2-40E5-BEAB-F307D8D73730}" srcOrd="0" destOrd="0" presId="urn:microsoft.com/office/officeart/2005/8/layout/list1"/>
    <dgm:cxn modelId="{610A757A-9B2F-45C3-A1DA-CF11FFD2CB41}" type="presOf" srcId="{1E5A6F6D-E241-44DE-A3D6-994468609E42}" destId="{4CCC54A3-042E-4847-9E1F-556C86243A7B}" srcOrd="0" destOrd="1" presId="urn:microsoft.com/office/officeart/2005/8/layout/list1"/>
    <dgm:cxn modelId="{B72CC282-D670-4356-832E-D8B6ECA0A1A9}" srcId="{7AA9753B-60C8-424D-8F63-E3A81EDEF464}" destId="{9D4C55CC-EC55-41F9-B28F-8A5C9E3DEFC1}" srcOrd="2" destOrd="0" parTransId="{CE3AF6A3-DEA6-4DD5-B1CD-5397E78355A0}" sibTransId="{0FCD71C8-6D65-45A7-A1F5-00EEEFBE3E5B}"/>
    <dgm:cxn modelId="{85120A85-983D-47B0-9D1E-B93C145ECB19}" srcId="{556C3E1C-C169-4D19-8180-B79CA96473FF}" destId="{B0CAE4B9-E4EE-47E9-86FD-3385C6CAAF71}" srcOrd="1" destOrd="0" parTransId="{C8B073E4-17C5-4228-AA60-FC200F01B648}" sibTransId="{CDD462EC-EA0A-42CC-A250-37FE10EC6C44}"/>
    <dgm:cxn modelId="{A680898D-650C-4CC5-B509-9F898D6ABA04}" type="presOf" srcId="{2507D4B7-A4D3-4285-A6CB-6845AB3CC763}" destId="{B517A40F-82C9-4859-911C-733915C0E5FC}" srcOrd="0" destOrd="4" presId="urn:microsoft.com/office/officeart/2005/8/layout/list1"/>
    <dgm:cxn modelId="{5F5C1A9B-8043-4C93-911E-8B12DA1A2F5A}" type="presOf" srcId="{BA6FD661-870A-4AC9-BF76-0A7EF7E05CC2}" destId="{4CCC54A3-042E-4847-9E1F-556C86243A7B}" srcOrd="0" destOrd="2" presId="urn:microsoft.com/office/officeart/2005/8/layout/list1"/>
    <dgm:cxn modelId="{A216D8AA-E1B8-44E8-867A-F8DB0755B112}" srcId="{B0CAE4B9-E4EE-47E9-86FD-3385C6CAAF71}" destId="{1E5A6F6D-E241-44DE-A3D6-994468609E42}" srcOrd="1" destOrd="0" parTransId="{76A70BC3-9948-4196-95FC-BD2AB1844BBF}" sibTransId="{5DD489FB-172B-412E-ACD3-1CE5493A6683}"/>
    <dgm:cxn modelId="{546060B2-ECEB-42AB-88D8-516F4355BA8B}" srcId="{7AA9753B-60C8-424D-8F63-E3A81EDEF464}" destId="{A0C3BCAC-FF40-4235-A4B1-C4718155451C}" srcOrd="0" destOrd="0" parTransId="{0B48221A-7C8E-402C-B12F-7B77BCFC6A99}" sibTransId="{16F52577-99D9-4896-9DEF-E62D64FD4ECD}"/>
    <dgm:cxn modelId="{8B0E24B3-9AB7-4FFF-9745-F6BA79FD9776}" type="presOf" srcId="{F512146D-3AA4-43EA-9279-C6A99B994287}" destId="{B517A40F-82C9-4859-911C-733915C0E5FC}" srcOrd="0" destOrd="1" presId="urn:microsoft.com/office/officeart/2005/8/layout/list1"/>
    <dgm:cxn modelId="{6398BFB5-3CDA-4128-817C-E6D74C13312B}" type="presOf" srcId="{7AA9753B-60C8-424D-8F63-E3A81EDEF464}" destId="{E044EB73-7585-44F8-A660-2C502EE4D79E}" srcOrd="0" destOrd="0" presId="urn:microsoft.com/office/officeart/2005/8/layout/list1"/>
    <dgm:cxn modelId="{449004B6-77D7-4B89-945C-C696216BDFAD}" type="presOf" srcId="{7AA9753B-60C8-424D-8F63-E3A81EDEF464}" destId="{E99CA382-BD87-457F-90C2-482F449EB8CE}" srcOrd="1" destOrd="0" presId="urn:microsoft.com/office/officeart/2005/8/layout/list1"/>
    <dgm:cxn modelId="{2DD0F0B6-0E89-4B2D-9435-D925EF3CA1B5}" srcId="{B0CAE4B9-E4EE-47E9-86FD-3385C6CAAF71}" destId="{BA6FD661-870A-4AC9-BF76-0A7EF7E05CC2}" srcOrd="2" destOrd="0" parTransId="{7B89994D-85CF-41C0-9875-02596A4FBF0E}" sibTransId="{0C134A07-4B3D-4106-B3ED-42B629DA301A}"/>
    <dgm:cxn modelId="{176740B8-E217-4FC0-BF17-0C0C99520FA8}" type="presOf" srcId="{B0CAE4B9-E4EE-47E9-86FD-3385C6CAAF71}" destId="{38466A44-DEF7-4944-87C2-51DB17183231}" srcOrd="1" destOrd="0" presId="urn:microsoft.com/office/officeart/2005/8/layout/list1"/>
    <dgm:cxn modelId="{CC3DABB9-E8E7-4F07-8649-79AD8B8D6568}" type="presOf" srcId="{556C3E1C-C169-4D19-8180-B79CA96473FF}" destId="{78E7AA3D-42E0-46D2-8A9A-7C7CE74F7FCC}" srcOrd="0" destOrd="0" presId="urn:microsoft.com/office/officeart/2005/8/layout/list1"/>
    <dgm:cxn modelId="{5004F4C6-8E10-476E-BC02-2997EF3995DB}" srcId="{7AA9753B-60C8-424D-8F63-E3A81EDEF464}" destId="{1EF2DBC9-BFF6-4E82-9590-A6889A0C6DB5}" srcOrd="5" destOrd="0" parTransId="{13EEA28D-9605-4D30-81E5-DFC39A4F0D0B}" sibTransId="{09D828F5-4649-4512-A111-2C74687B04BD}"/>
    <dgm:cxn modelId="{40BA1FCE-7FF7-4406-95AA-FD9745C60EB4}" srcId="{B0CAE4B9-E4EE-47E9-86FD-3385C6CAAF71}" destId="{05F6C08A-1EBC-4E86-A18E-493C437C6EF2}" srcOrd="0" destOrd="0" parTransId="{3DB1537A-6355-44FD-AC8D-C8D694687553}" sibTransId="{32FE82E1-8F10-4C2F-8398-0CDD9649B26D}"/>
    <dgm:cxn modelId="{208B9DDC-1BDE-4C28-92F8-48EB68621E98}" type="presOf" srcId="{1EF2DBC9-BFF6-4E82-9590-A6889A0C6DB5}" destId="{B517A40F-82C9-4859-911C-733915C0E5FC}" srcOrd="0" destOrd="5" presId="urn:microsoft.com/office/officeart/2005/8/layout/list1"/>
    <dgm:cxn modelId="{62F705DF-FAA5-4C11-A15F-6C3AA6E32854}" type="presOf" srcId="{9D4C55CC-EC55-41F9-B28F-8A5C9E3DEFC1}" destId="{B517A40F-82C9-4859-911C-733915C0E5FC}" srcOrd="0" destOrd="2" presId="urn:microsoft.com/office/officeart/2005/8/layout/list1"/>
    <dgm:cxn modelId="{71516CE6-D96F-47CA-AA25-4CB844C453DE}" type="presOf" srcId="{A0C3BCAC-FF40-4235-A4B1-C4718155451C}" destId="{B517A40F-82C9-4859-911C-733915C0E5FC}" srcOrd="0" destOrd="0" presId="urn:microsoft.com/office/officeart/2005/8/layout/list1"/>
    <dgm:cxn modelId="{3AF5C8E7-0E5F-40DD-AEFA-B329732D1D08}" type="presOf" srcId="{9C8843E4-59A3-4A79-8F62-93727386A7D8}" destId="{4CCC54A3-042E-4847-9E1F-556C86243A7B}" srcOrd="0" destOrd="3" presId="urn:microsoft.com/office/officeart/2005/8/layout/list1"/>
    <dgm:cxn modelId="{097ABF92-A560-4D06-9152-CC0587EB8B17}" type="presParOf" srcId="{78E7AA3D-42E0-46D2-8A9A-7C7CE74F7FCC}" destId="{19FF3541-3A94-47AA-B027-030D096C63A3}" srcOrd="0" destOrd="0" presId="urn:microsoft.com/office/officeart/2005/8/layout/list1"/>
    <dgm:cxn modelId="{B8DA688D-4318-4D3C-A368-4AA9B02AD396}" type="presParOf" srcId="{19FF3541-3A94-47AA-B027-030D096C63A3}" destId="{E044EB73-7585-44F8-A660-2C502EE4D79E}" srcOrd="0" destOrd="0" presId="urn:microsoft.com/office/officeart/2005/8/layout/list1"/>
    <dgm:cxn modelId="{9B3845ED-A944-4237-BFB4-11BE2B400510}" type="presParOf" srcId="{19FF3541-3A94-47AA-B027-030D096C63A3}" destId="{E99CA382-BD87-457F-90C2-482F449EB8CE}" srcOrd="1" destOrd="0" presId="urn:microsoft.com/office/officeart/2005/8/layout/list1"/>
    <dgm:cxn modelId="{579BC271-2B95-4E14-A56F-5F40036EE8EC}" type="presParOf" srcId="{78E7AA3D-42E0-46D2-8A9A-7C7CE74F7FCC}" destId="{FF123AA5-6985-445B-9C8C-846C1F7FD72D}" srcOrd="1" destOrd="0" presId="urn:microsoft.com/office/officeart/2005/8/layout/list1"/>
    <dgm:cxn modelId="{A6E2BDA7-68F5-4682-B449-4762CC4C7ED9}" type="presParOf" srcId="{78E7AA3D-42E0-46D2-8A9A-7C7CE74F7FCC}" destId="{B517A40F-82C9-4859-911C-733915C0E5FC}" srcOrd="2" destOrd="0" presId="urn:microsoft.com/office/officeart/2005/8/layout/list1"/>
    <dgm:cxn modelId="{7573463B-77DC-4E18-8652-147FC893E844}" type="presParOf" srcId="{78E7AA3D-42E0-46D2-8A9A-7C7CE74F7FCC}" destId="{223B0984-587E-4BBE-9F5D-9E93CE27ECFD}" srcOrd="3" destOrd="0" presId="urn:microsoft.com/office/officeart/2005/8/layout/list1"/>
    <dgm:cxn modelId="{8727C413-81D5-4FA6-B288-A3CC7A360AD9}" type="presParOf" srcId="{78E7AA3D-42E0-46D2-8A9A-7C7CE74F7FCC}" destId="{721D4EFF-8BDB-4FC3-BD79-5D0F52D68FA4}" srcOrd="4" destOrd="0" presId="urn:microsoft.com/office/officeart/2005/8/layout/list1"/>
    <dgm:cxn modelId="{D3A7E764-DC91-493F-8736-0BD6FB20929B}" type="presParOf" srcId="{721D4EFF-8BDB-4FC3-BD79-5D0F52D68FA4}" destId="{45FC597C-D0B2-40E5-BEAB-F307D8D73730}" srcOrd="0" destOrd="0" presId="urn:microsoft.com/office/officeart/2005/8/layout/list1"/>
    <dgm:cxn modelId="{F2786595-41B3-42C8-AA85-3E53AB8787C4}" type="presParOf" srcId="{721D4EFF-8BDB-4FC3-BD79-5D0F52D68FA4}" destId="{38466A44-DEF7-4944-87C2-51DB17183231}" srcOrd="1" destOrd="0" presId="urn:microsoft.com/office/officeart/2005/8/layout/list1"/>
    <dgm:cxn modelId="{A2B79E6B-5672-42B2-8A61-922EB26E02C9}" type="presParOf" srcId="{78E7AA3D-42E0-46D2-8A9A-7C7CE74F7FCC}" destId="{BE1CA4E8-B87A-4AA4-B488-B9EBE87530D6}" srcOrd="5" destOrd="0" presId="urn:microsoft.com/office/officeart/2005/8/layout/list1"/>
    <dgm:cxn modelId="{EBCB1498-BA25-4CC3-8FFE-6DE777778B2D}" type="presParOf" srcId="{78E7AA3D-42E0-46D2-8A9A-7C7CE74F7FCC}" destId="{4CCC54A3-042E-4847-9E1F-556C86243A7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7C7479-93BF-4CBD-8E43-64D111378F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12366A8-B23D-44DF-B443-D63E0A966E66}">
      <dgm:prSet phldrT="[Text]"/>
      <dgm:spPr>
        <a:solidFill>
          <a:srgbClr val="EE853E"/>
        </a:solidFill>
      </dgm:spPr>
      <dgm:t>
        <a:bodyPr/>
        <a:lstStyle/>
        <a:p>
          <a:r>
            <a:rPr lang="en-US" b="1" dirty="0">
              <a:solidFill>
                <a:schemeClr val="tx1"/>
              </a:solidFill>
              <a:latin typeface="Arial" panose="020B0604020202020204" pitchFamily="34" charset="0"/>
              <a:ea typeface="ＭＳ Ｐゴシック" charset="0"/>
              <a:cs typeface="Arial" panose="020B0604020202020204" pitchFamily="34" charset="0"/>
            </a:rPr>
            <a:t>CHECK: Stress Moving into an Urgent Zone</a:t>
          </a:r>
          <a:endParaRPr lang="en-US" b="1" dirty="0">
            <a:solidFill>
              <a:schemeClr val="tx1"/>
            </a:solidFill>
            <a:latin typeface="Arial" panose="020B0604020202020204" pitchFamily="34" charset="0"/>
            <a:cs typeface="Arial" panose="020B0604020202020204" pitchFamily="34" charset="0"/>
          </a:endParaRPr>
        </a:p>
      </dgm:t>
    </dgm:pt>
    <dgm:pt modelId="{E0811125-65EE-456E-95AF-9ECB4C8E783B}" type="parTrans" cxnId="{440E9607-83C1-4398-A538-A4A18FF1DF76}">
      <dgm:prSet/>
      <dgm:spPr/>
      <dgm:t>
        <a:bodyPr/>
        <a:lstStyle/>
        <a:p>
          <a:endParaRPr lang="en-US"/>
        </a:p>
      </dgm:t>
    </dgm:pt>
    <dgm:pt modelId="{6AF79451-1647-4D2B-96F0-EA8E2E8BBCA4}" type="sibTrans" cxnId="{440E9607-83C1-4398-A538-A4A18FF1DF76}">
      <dgm:prSet/>
      <dgm:spPr/>
      <dgm:t>
        <a:bodyPr/>
        <a:lstStyle/>
        <a:p>
          <a:endParaRPr lang="en-US"/>
        </a:p>
      </dgm:t>
    </dgm:pt>
    <dgm:pt modelId="{5485316C-148C-4E5A-B07A-2E6831D20A69}">
      <dgm:prSet phldrT="[Text]"/>
      <dgm:spPr>
        <a:solidFill>
          <a:srgbClr val="FF0000"/>
        </a:solidFill>
      </dgm:spPr>
      <dgm:t>
        <a:bodyPr/>
        <a:lstStyle/>
        <a:p>
          <a:r>
            <a:rPr lang="en-US" b="1" dirty="0">
              <a:solidFill>
                <a:schemeClr val="tx1"/>
              </a:solidFill>
              <a:latin typeface="Arial" panose="020B0604020202020204" pitchFamily="34" charset="0"/>
              <a:ea typeface="ＭＳ Ｐゴシック" charset="0"/>
              <a:cs typeface="Arial" panose="020B0604020202020204" pitchFamily="34" charset="0"/>
            </a:rPr>
            <a:t>CHECK: In Danger Zone—Take Immediate Action </a:t>
          </a:r>
          <a:endParaRPr lang="en-US" b="1" dirty="0">
            <a:solidFill>
              <a:schemeClr val="tx1"/>
            </a:solidFill>
            <a:latin typeface="Arial" panose="020B0604020202020204" pitchFamily="34" charset="0"/>
            <a:cs typeface="Arial" panose="020B0604020202020204" pitchFamily="34" charset="0"/>
          </a:endParaRPr>
        </a:p>
      </dgm:t>
    </dgm:pt>
    <dgm:pt modelId="{45EE953E-C5D5-4ED2-ACAD-F3750C771760}" type="parTrans" cxnId="{2E1E6432-3E75-40A1-8CB1-29D7394CE1D3}">
      <dgm:prSet/>
      <dgm:spPr/>
      <dgm:t>
        <a:bodyPr/>
        <a:lstStyle/>
        <a:p>
          <a:endParaRPr lang="en-US"/>
        </a:p>
      </dgm:t>
    </dgm:pt>
    <dgm:pt modelId="{41204499-CA88-4ECC-AA4B-170A25FDC5DD}" type="sibTrans" cxnId="{2E1E6432-3E75-40A1-8CB1-29D7394CE1D3}">
      <dgm:prSet/>
      <dgm:spPr/>
      <dgm:t>
        <a:bodyPr/>
        <a:lstStyle/>
        <a:p>
          <a:endParaRPr lang="en-US"/>
        </a:p>
      </dgm:t>
    </dgm:pt>
    <dgm:pt modelId="{70EEC57B-B39B-485F-9948-B1C7BC28AB2D}">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Becoming more isolated from others              </a:t>
          </a:r>
        </a:p>
      </dgm:t>
    </dgm:pt>
    <dgm:pt modelId="{35783494-9BBB-4724-8571-420BCB2C4315}" type="parTrans" cxnId="{D1346A77-60FF-439E-A249-84CCDD5B2FED}">
      <dgm:prSet/>
      <dgm:spPr/>
      <dgm:t>
        <a:bodyPr/>
        <a:lstStyle/>
        <a:p>
          <a:endParaRPr lang="en-US"/>
        </a:p>
      </dgm:t>
    </dgm:pt>
    <dgm:pt modelId="{80B24708-472C-4C9A-B0CB-0C3A3F42B533}" type="sibTrans" cxnId="{D1346A77-60FF-439E-A249-84CCDD5B2FED}">
      <dgm:prSet/>
      <dgm:spPr/>
      <dgm:t>
        <a:bodyPr/>
        <a:lstStyle/>
        <a:p>
          <a:endParaRPr lang="en-US"/>
        </a:p>
      </dgm:t>
    </dgm:pt>
    <dgm:pt modelId="{0179019E-4683-4004-BF6B-FA10D0880C6C}">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Uncharacteristic behavior</a:t>
          </a:r>
        </a:p>
      </dgm:t>
    </dgm:pt>
    <dgm:pt modelId="{668476F4-B807-40B3-A7B2-4389DF01087F}" type="parTrans" cxnId="{9056627A-AA21-4959-95BB-0F3F2D74D716}">
      <dgm:prSet/>
      <dgm:spPr/>
      <dgm:t>
        <a:bodyPr/>
        <a:lstStyle/>
        <a:p>
          <a:endParaRPr lang="en-US"/>
        </a:p>
      </dgm:t>
    </dgm:pt>
    <dgm:pt modelId="{C19EA999-9DFD-4397-9231-27FE66CFEA3F}" type="sibTrans" cxnId="{9056627A-AA21-4959-95BB-0F3F2D74D716}">
      <dgm:prSet/>
      <dgm:spPr/>
      <dgm:t>
        <a:bodyPr/>
        <a:lstStyle/>
        <a:p>
          <a:endParaRPr lang="en-US"/>
        </a:p>
      </dgm:t>
    </dgm:pt>
    <dgm:pt modelId="{89335913-69FA-4609-9788-82A8DD38A08F}">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Making mistakes</a:t>
          </a:r>
        </a:p>
      </dgm:t>
    </dgm:pt>
    <dgm:pt modelId="{1B940112-0DCE-49BA-B7A2-5F53C1B0FA46}" type="parTrans" cxnId="{BDC726CB-5FFD-4D1D-B228-6CC1981A0562}">
      <dgm:prSet/>
      <dgm:spPr/>
      <dgm:t>
        <a:bodyPr/>
        <a:lstStyle/>
        <a:p>
          <a:endParaRPr lang="en-US"/>
        </a:p>
      </dgm:t>
    </dgm:pt>
    <dgm:pt modelId="{3EF8FCBD-2797-428B-BA6D-0BF12FB831F1}" type="sibTrans" cxnId="{BDC726CB-5FFD-4D1D-B228-6CC1981A0562}">
      <dgm:prSet/>
      <dgm:spPr/>
      <dgm:t>
        <a:bodyPr/>
        <a:lstStyle/>
        <a:p>
          <a:endParaRPr lang="en-US"/>
        </a:p>
      </dgm:t>
    </dgm:pt>
    <dgm:pt modelId="{DBFE8FDA-A108-4068-8DB1-03D2E5BF0ACF}">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Compulsive behavior</a:t>
          </a:r>
        </a:p>
      </dgm:t>
    </dgm:pt>
    <dgm:pt modelId="{2A885D4E-E926-4780-B285-2ACBF7CEA302}" type="parTrans" cxnId="{DACE8074-8C6D-409C-A001-69D2E2372BF4}">
      <dgm:prSet/>
      <dgm:spPr/>
      <dgm:t>
        <a:bodyPr/>
        <a:lstStyle/>
        <a:p>
          <a:endParaRPr lang="en-US"/>
        </a:p>
      </dgm:t>
    </dgm:pt>
    <dgm:pt modelId="{335EC2EE-3CFB-4DD9-917F-E30302FE89C1}" type="sibTrans" cxnId="{DACE8074-8C6D-409C-A001-69D2E2372BF4}">
      <dgm:prSet/>
      <dgm:spPr/>
      <dgm:t>
        <a:bodyPr/>
        <a:lstStyle/>
        <a:p>
          <a:endParaRPr lang="en-US"/>
        </a:p>
      </dgm:t>
    </dgm:pt>
    <dgm:pt modelId="{3FA3B656-1AFF-4B57-8C0D-C772BD3C9227}">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Sleep changes or nightmares</a:t>
          </a:r>
        </a:p>
      </dgm:t>
    </dgm:pt>
    <dgm:pt modelId="{9660E88E-AE48-45A5-9BC5-2D1CBA5204DD}" type="parTrans" cxnId="{295699EF-0A34-45D5-A808-0D4EFEA761C8}">
      <dgm:prSet/>
      <dgm:spPr/>
      <dgm:t>
        <a:bodyPr/>
        <a:lstStyle/>
        <a:p>
          <a:endParaRPr lang="en-US"/>
        </a:p>
      </dgm:t>
    </dgm:pt>
    <dgm:pt modelId="{A57D6726-D722-4394-A9C5-71F2D7E87D29}" type="sibTrans" cxnId="{295699EF-0A34-45D5-A808-0D4EFEA761C8}">
      <dgm:prSet/>
      <dgm:spPr/>
      <dgm:t>
        <a:bodyPr/>
        <a:lstStyle/>
        <a:p>
          <a:endParaRPr lang="en-US"/>
        </a:p>
      </dgm:t>
    </dgm:pt>
    <dgm:pt modelId="{1535A72E-F4A0-4E1B-A9D1-139EB1D58115}">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Loss of focus, memory, or the ability to think rationally</a:t>
          </a:r>
        </a:p>
      </dgm:t>
    </dgm:pt>
    <dgm:pt modelId="{A08AF393-818E-47F7-99E2-D634AADB7AA0}" type="parTrans" cxnId="{FABFC9D1-BAD9-4D37-94F7-F95474EE3C10}">
      <dgm:prSet/>
      <dgm:spPr/>
      <dgm:t>
        <a:bodyPr/>
        <a:lstStyle/>
        <a:p>
          <a:endParaRPr lang="en-US"/>
        </a:p>
      </dgm:t>
    </dgm:pt>
    <dgm:pt modelId="{22505BDE-494C-44C5-A96F-D7A8EE61D0F0}" type="sibTrans" cxnId="{FABFC9D1-BAD9-4D37-94F7-F95474EE3C10}">
      <dgm:prSet/>
      <dgm:spPr/>
      <dgm:t>
        <a:bodyPr/>
        <a:lstStyle/>
        <a:p>
          <a:endParaRPr lang="en-US"/>
        </a:p>
      </dgm:t>
    </dgm:pt>
    <dgm:pt modelId="{90B35EF7-5347-4788-A33F-B7016C321315}">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Intense feelings – anxiety, depression</a:t>
          </a:r>
        </a:p>
      </dgm:t>
    </dgm:pt>
    <dgm:pt modelId="{39C7D0EE-98DD-4938-A83D-AAF05F712845}" type="parTrans" cxnId="{3B85E09B-5C46-4C31-8139-986A2542F4ED}">
      <dgm:prSet/>
      <dgm:spPr/>
      <dgm:t>
        <a:bodyPr/>
        <a:lstStyle/>
        <a:p>
          <a:endParaRPr lang="en-US"/>
        </a:p>
      </dgm:t>
    </dgm:pt>
    <dgm:pt modelId="{D9931F09-119D-40C7-98AC-5F35120A1111}" type="sibTrans" cxnId="{3B85E09B-5C46-4C31-8139-986A2542F4ED}">
      <dgm:prSet/>
      <dgm:spPr/>
      <dgm:t>
        <a:bodyPr/>
        <a:lstStyle/>
        <a:p>
          <a:endParaRPr lang="en-US"/>
        </a:p>
      </dgm:t>
    </dgm:pt>
    <dgm:pt modelId="{8FF75D5E-8D1B-4032-9014-457C812A9D05}">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Inability to engage in or enjoy things you usually like</a:t>
          </a:r>
        </a:p>
      </dgm:t>
    </dgm:pt>
    <dgm:pt modelId="{3C39914B-648B-4286-A954-0CC1D58D06E7}" type="parTrans" cxnId="{FE134FB1-0590-425F-9076-760D2B33A7F7}">
      <dgm:prSet/>
      <dgm:spPr/>
      <dgm:t>
        <a:bodyPr/>
        <a:lstStyle/>
        <a:p>
          <a:endParaRPr lang="en-US"/>
        </a:p>
      </dgm:t>
    </dgm:pt>
    <dgm:pt modelId="{CE3D7E92-B49A-443A-AFCD-43F204EB8CF4}" type="sibTrans" cxnId="{FE134FB1-0590-425F-9076-760D2B33A7F7}">
      <dgm:prSet/>
      <dgm:spPr/>
      <dgm:t>
        <a:bodyPr/>
        <a:lstStyle/>
        <a:p>
          <a:endParaRPr lang="en-US"/>
        </a:p>
      </dgm:t>
    </dgm:pt>
    <dgm:pt modelId="{6CB23BE5-0610-4637-8992-0887FEDA14FE}">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Feeling unusually numb or uncaring</a:t>
          </a:r>
        </a:p>
      </dgm:t>
    </dgm:pt>
    <dgm:pt modelId="{A2748AD3-2563-477C-9395-28FD2A02D95E}" type="parTrans" cxnId="{150A193C-460A-4958-8D8B-8677ED6BE388}">
      <dgm:prSet/>
      <dgm:spPr/>
      <dgm:t>
        <a:bodyPr/>
        <a:lstStyle/>
        <a:p>
          <a:endParaRPr lang="en-US"/>
        </a:p>
      </dgm:t>
    </dgm:pt>
    <dgm:pt modelId="{47D9E233-8C32-4B2B-BEE3-BFFD96CE93B3}" type="sibTrans" cxnId="{150A193C-460A-4958-8D8B-8677ED6BE388}">
      <dgm:prSet/>
      <dgm:spPr/>
      <dgm:t>
        <a:bodyPr/>
        <a:lstStyle/>
        <a:p>
          <a:endParaRPr lang="en-US"/>
        </a:p>
      </dgm:t>
    </dgm:pt>
    <dgm:pt modelId="{D781C270-65DF-4509-B388-440B8BEC8F44}">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Compulsive behavior</a:t>
          </a:r>
        </a:p>
      </dgm:t>
    </dgm:pt>
    <dgm:pt modelId="{98AD7723-1090-45AE-86DD-3D1396BD2EEA}" type="parTrans" cxnId="{C87B0CA0-4B70-4D70-BAE0-E9A078C6CD99}">
      <dgm:prSet/>
      <dgm:spPr/>
      <dgm:t>
        <a:bodyPr/>
        <a:lstStyle/>
        <a:p>
          <a:endParaRPr lang="en-US"/>
        </a:p>
      </dgm:t>
    </dgm:pt>
    <dgm:pt modelId="{BF53F6D9-9039-40FA-884E-45A95384F07F}" type="sibTrans" cxnId="{C87B0CA0-4B70-4D70-BAE0-E9A078C6CD99}">
      <dgm:prSet/>
      <dgm:spPr/>
      <dgm:t>
        <a:bodyPr/>
        <a:lstStyle/>
        <a:p>
          <a:endParaRPr lang="en-US"/>
        </a:p>
      </dgm:t>
    </dgm:pt>
    <dgm:pt modelId="{222A85B8-997D-4656-B895-D8D24A8ACAC0}">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Wanting to avoid situations or reminders</a:t>
          </a:r>
          <a:endParaRPr lang="en-US" dirty="0">
            <a:solidFill>
              <a:srgbClr val="FFFF00"/>
            </a:solidFill>
            <a:latin typeface="Arial" panose="020B0604020202020204" pitchFamily="34" charset="0"/>
            <a:cs typeface="Arial" panose="020B0604020202020204" pitchFamily="34" charset="0"/>
          </a:endParaRPr>
        </a:p>
      </dgm:t>
    </dgm:pt>
    <dgm:pt modelId="{7BD9BB34-556D-4657-A1B1-25E2740882D7}" type="parTrans" cxnId="{B7DC9515-2FDF-476E-AD26-F248E666DC65}">
      <dgm:prSet/>
      <dgm:spPr/>
      <dgm:t>
        <a:bodyPr/>
        <a:lstStyle/>
        <a:p>
          <a:endParaRPr lang="en-US"/>
        </a:p>
      </dgm:t>
    </dgm:pt>
    <dgm:pt modelId="{6221C64B-8B8B-4F81-BBB0-2E91C529E550}" type="sibTrans" cxnId="{B7DC9515-2FDF-476E-AD26-F248E666DC65}">
      <dgm:prSet/>
      <dgm:spPr/>
      <dgm:t>
        <a:bodyPr/>
        <a:lstStyle/>
        <a:p>
          <a:endParaRPr lang="en-US"/>
        </a:p>
      </dgm:t>
    </dgm:pt>
    <dgm:pt modelId="{967790DF-720C-4445-B191-DEB3A92EA67B}" type="pres">
      <dgm:prSet presAssocID="{127C7479-93BF-4CBD-8E43-64D111378F83}" presName="linear" presStyleCnt="0">
        <dgm:presLayoutVars>
          <dgm:dir/>
          <dgm:animLvl val="lvl"/>
          <dgm:resizeHandles val="exact"/>
        </dgm:presLayoutVars>
      </dgm:prSet>
      <dgm:spPr/>
    </dgm:pt>
    <dgm:pt modelId="{7E430499-7C9D-40ED-A35E-F490D8E6BA7F}" type="pres">
      <dgm:prSet presAssocID="{A12366A8-B23D-44DF-B443-D63E0A966E66}" presName="parentLin" presStyleCnt="0"/>
      <dgm:spPr/>
    </dgm:pt>
    <dgm:pt modelId="{8AB44CF7-613E-4AE2-A198-257C497F1BAA}" type="pres">
      <dgm:prSet presAssocID="{A12366A8-B23D-44DF-B443-D63E0A966E66}" presName="parentLeftMargin" presStyleLbl="node1" presStyleIdx="0" presStyleCnt="2"/>
      <dgm:spPr/>
    </dgm:pt>
    <dgm:pt modelId="{EBA33C8B-7227-4137-84D9-4A16E4D25641}" type="pres">
      <dgm:prSet presAssocID="{A12366A8-B23D-44DF-B443-D63E0A966E66}" presName="parentText" presStyleLbl="node1" presStyleIdx="0" presStyleCnt="2">
        <dgm:presLayoutVars>
          <dgm:chMax val="0"/>
          <dgm:bulletEnabled val="1"/>
        </dgm:presLayoutVars>
      </dgm:prSet>
      <dgm:spPr/>
    </dgm:pt>
    <dgm:pt modelId="{8C29F31F-09B7-46DD-9485-AB35B803E878}" type="pres">
      <dgm:prSet presAssocID="{A12366A8-B23D-44DF-B443-D63E0A966E66}" presName="negativeSpace" presStyleCnt="0"/>
      <dgm:spPr/>
    </dgm:pt>
    <dgm:pt modelId="{F9F44514-E319-4460-960B-A4D2EF04B974}" type="pres">
      <dgm:prSet presAssocID="{A12366A8-B23D-44DF-B443-D63E0A966E66}" presName="childText" presStyleLbl="conFgAcc1" presStyleIdx="0" presStyleCnt="2" custLinFactNeighborX="-833" custLinFactNeighborY="19694">
        <dgm:presLayoutVars>
          <dgm:bulletEnabled val="1"/>
        </dgm:presLayoutVars>
      </dgm:prSet>
      <dgm:spPr/>
    </dgm:pt>
    <dgm:pt modelId="{BAC09DD4-0F4E-41CE-A5FA-E00B19BD08C9}" type="pres">
      <dgm:prSet presAssocID="{6AF79451-1647-4D2B-96F0-EA8E2E8BBCA4}" presName="spaceBetweenRectangles" presStyleCnt="0"/>
      <dgm:spPr/>
    </dgm:pt>
    <dgm:pt modelId="{764913BF-953B-417F-896D-AB66F760A437}" type="pres">
      <dgm:prSet presAssocID="{5485316C-148C-4E5A-B07A-2E6831D20A69}" presName="parentLin" presStyleCnt="0"/>
      <dgm:spPr/>
    </dgm:pt>
    <dgm:pt modelId="{327782EB-FF43-408C-B91E-BE1572724543}" type="pres">
      <dgm:prSet presAssocID="{5485316C-148C-4E5A-B07A-2E6831D20A69}" presName="parentLeftMargin" presStyleLbl="node1" presStyleIdx="0" presStyleCnt="2"/>
      <dgm:spPr/>
    </dgm:pt>
    <dgm:pt modelId="{AE2C1ABA-53A0-44C4-870C-D0523BA45F0C}" type="pres">
      <dgm:prSet presAssocID="{5485316C-148C-4E5A-B07A-2E6831D20A69}" presName="parentText" presStyleLbl="node1" presStyleIdx="1" presStyleCnt="2">
        <dgm:presLayoutVars>
          <dgm:chMax val="0"/>
          <dgm:bulletEnabled val="1"/>
        </dgm:presLayoutVars>
      </dgm:prSet>
      <dgm:spPr/>
    </dgm:pt>
    <dgm:pt modelId="{C39D6370-8364-41CA-901E-A195557C53C4}" type="pres">
      <dgm:prSet presAssocID="{5485316C-148C-4E5A-B07A-2E6831D20A69}" presName="negativeSpace" presStyleCnt="0"/>
      <dgm:spPr/>
    </dgm:pt>
    <dgm:pt modelId="{1FA530E9-9D2D-441A-B954-52B42EF494C3}" type="pres">
      <dgm:prSet presAssocID="{5485316C-148C-4E5A-B07A-2E6831D20A69}" presName="childText" presStyleLbl="conFgAcc1" presStyleIdx="1" presStyleCnt="2">
        <dgm:presLayoutVars>
          <dgm:bulletEnabled val="1"/>
        </dgm:presLayoutVars>
      </dgm:prSet>
      <dgm:spPr/>
    </dgm:pt>
  </dgm:ptLst>
  <dgm:cxnLst>
    <dgm:cxn modelId="{440E9607-83C1-4398-A538-A4A18FF1DF76}" srcId="{127C7479-93BF-4CBD-8E43-64D111378F83}" destId="{A12366A8-B23D-44DF-B443-D63E0A966E66}" srcOrd="0" destOrd="0" parTransId="{E0811125-65EE-456E-95AF-9ECB4C8E783B}" sibTransId="{6AF79451-1647-4D2B-96F0-EA8E2E8BBCA4}"/>
    <dgm:cxn modelId="{B7DC9515-2FDF-476E-AD26-F248E666DC65}" srcId="{5485316C-148C-4E5A-B07A-2E6831D20A69}" destId="{222A85B8-997D-4656-B895-D8D24A8ACAC0}" srcOrd="6" destOrd="0" parTransId="{7BD9BB34-556D-4657-A1B1-25E2740882D7}" sibTransId="{6221C64B-8B8B-4F81-BBB0-2E91C529E550}"/>
    <dgm:cxn modelId="{0A76D12F-3206-4CC3-B869-D24E5B1AAE68}" type="presOf" srcId="{90B35EF7-5347-4788-A33F-B7016C321315}" destId="{1FA530E9-9D2D-441A-B954-52B42EF494C3}" srcOrd="0" destOrd="2" presId="urn:microsoft.com/office/officeart/2005/8/layout/list1"/>
    <dgm:cxn modelId="{2E1E6432-3E75-40A1-8CB1-29D7394CE1D3}" srcId="{127C7479-93BF-4CBD-8E43-64D111378F83}" destId="{5485316C-148C-4E5A-B07A-2E6831D20A69}" srcOrd="1" destOrd="0" parTransId="{45EE953E-C5D5-4ED2-ACAD-F3750C771760}" sibTransId="{41204499-CA88-4ECC-AA4B-170A25FDC5DD}"/>
    <dgm:cxn modelId="{150A193C-460A-4958-8D8B-8677ED6BE388}" srcId="{5485316C-148C-4E5A-B07A-2E6831D20A69}" destId="{6CB23BE5-0610-4637-8992-0887FEDA14FE}" srcOrd="4" destOrd="0" parTransId="{A2748AD3-2563-477C-9395-28FD2A02D95E}" sibTransId="{47D9E233-8C32-4B2B-BEE3-BFFD96CE93B3}"/>
    <dgm:cxn modelId="{FEE32967-BF65-47A6-B7BC-84B8940BAA10}" type="presOf" srcId="{127C7479-93BF-4CBD-8E43-64D111378F83}" destId="{967790DF-720C-4445-B191-DEB3A92EA67B}" srcOrd="0" destOrd="0" presId="urn:microsoft.com/office/officeart/2005/8/layout/list1"/>
    <dgm:cxn modelId="{4D0C1F48-5639-4BA2-BB0F-C9E928EC3209}" type="presOf" srcId="{5485316C-148C-4E5A-B07A-2E6831D20A69}" destId="{AE2C1ABA-53A0-44C4-870C-D0523BA45F0C}" srcOrd="1" destOrd="0" presId="urn:microsoft.com/office/officeart/2005/8/layout/list1"/>
    <dgm:cxn modelId="{3C0DE548-CFB9-409C-8F02-1131997B1808}" type="presOf" srcId="{5485316C-148C-4E5A-B07A-2E6831D20A69}" destId="{327782EB-FF43-408C-B91E-BE1572724543}" srcOrd="0" destOrd="0" presId="urn:microsoft.com/office/officeart/2005/8/layout/list1"/>
    <dgm:cxn modelId="{3A5F016F-78F3-4505-ABBF-741B7980CC20}" type="presOf" srcId="{A12366A8-B23D-44DF-B443-D63E0A966E66}" destId="{8AB44CF7-613E-4AE2-A198-257C497F1BAA}" srcOrd="0" destOrd="0" presId="urn:microsoft.com/office/officeart/2005/8/layout/list1"/>
    <dgm:cxn modelId="{DACE8074-8C6D-409C-A001-69D2E2372BF4}" srcId="{A12366A8-B23D-44DF-B443-D63E0A966E66}" destId="{DBFE8FDA-A108-4068-8DB1-03D2E5BF0ACF}" srcOrd="3" destOrd="0" parTransId="{2A885D4E-E926-4780-B285-2ACBF7CEA302}" sibTransId="{335EC2EE-3CFB-4DD9-917F-E30302FE89C1}"/>
    <dgm:cxn modelId="{D1346A77-60FF-439E-A249-84CCDD5B2FED}" srcId="{A12366A8-B23D-44DF-B443-D63E0A966E66}" destId="{70EEC57B-B39B-485F-9948-B1C7BC28AB2D}" srcOrd="0" destOrd="0" parTransId="{35783494-9BBB-4724-8571-420BCB2C4315}" sibTransId="{80B24708-472C-4C9A-B0CB-0C3A3F42B533}"/>
    <dgm:cxn modelId="{0A890758-BC3B-4095-93FE-80390DF5C2D4}" type="presOf" srcId="{DBFE8FDA-A108-4068-8DB1-03D2E5BF0ACF}" destId="{F9F44514-E319-4460-960B-A4D2EF04B974}" srcOrd="0" destOrd="3" presId="urn:microsoft.com/office/officeart/2005/8/layout/list1"/>
    <dgm:cxn modelId="{9056627A-AA21-4959-95BB-0F3F2D74D716}" srcId="{A12366A8-B23D-44DF-B443-D63E0A966E66}" destId="{0179019E-4683-4004-BF6B-FA10D0880C6C}" srcOrd="1" destOrd="0" parTransId="{668476F4-B807-40B3-A7B2-4389DF01087F}" sibTransId="{C19EA999-9DFD-4397-9231-27FE66CFEA3F}"/>
    <dgm:cxn modelId="{7109E87A-ECF2-4665-AA36-BF4B8144190C}" type="presOf" srcId="{70EEC57B-B39B-485F-9948-B1C7BC28AB2D}" destId="{F9F44514-E319-4460-960B-A4D2EF04B974}" srcOrd="0" destOrd="0" presId="urn:microsoft.com/office/officeart/2005/8/layout/list1"/>
    <dgm:cxn modelId="{88AEB07B-0B3A-47F0-B830-A49D0A62A515}" type="presOf" srcId="{6CB23BE5-0610-4637-8992-0887FEDA14FE}" destId="{1FA530E9-9D2D-441A-B954-52B42EF494C3}" srcOrd="0" destOrd="4" presId="urn:microsoft.com/office/officeart/2005/8/layout/list1"/>
    <dgm:cxn modelId="{599E4383-F42D-44B8-8E97-30FECC360CB1}" type="presOf" srcId="{D781C270-65DF-4509-B388-440B8BEC8F44}" destId="{1FA530E9-9D2D-441A-B954-52B42EF494C3}" srcOrd="0" destOrd="5" presId="urn:microsoft.com/office/officeart/2005/8/layout/list1"/>
    <dgm:cxn modelId="{2E0F1991-C58E-48A5-B7AC-848522B9FCAA}" type="presOf" srcId="{89335913-69FA-4609-9788-82A8DD38A08F}" destId="{F9F44514-E319-4460-960B-A4D2EF04B974}" srcOrd="0" destOrd="2" presId="urn:microsoft.com/office/officeart/2005/8/layout/list1"/>
    <dgm:cxn modelId="{3B85E09B-5C46-4C31-8139-986A2542F4ED}" srcId="{5485316C-148C-4E5A-B07A-2E6831D20A69}" destId="{90B35EF7-5347-4788-A33F-B7016C321315}" srcOrd="2" destOrd="0" parTransId="{39C7D0EE-98DD-4938-A83D-AAF05F712845}" sibTransId="{D9931F09-119D-40C7-98AC-5F35120A1111}"/>
    <dgm:cxn modelId="{C87B0CA0-4B70-4D70-BAE0-E9A078C6CD99}" srcId="{5485316C-148C-4E5A-B07A-2E6831D20A69}" destId="{D781C270-65DF-4509-B388-440B8BEC8F44}" srcOrd="5" destOrd="0" parTransId="{98AD7723-1090-45AE-86DD-3D1396BD2EEA}" sibTransId="{BF53F6D9-9039-40FA-884E-45A95384F07F}"/>
    <dgm:cxn modelId="{FE134FB1-0590-425F-9076-760D2B33A7F7}" srcId="{5485316C-148C-4E5A-B07A-2E6831D20A69}" destId="{8FF75D5E-8D1B-4032-9014-457C812A9D05}" srcOrd="3" destOrd="0" parTransId="{3C39914B-648B-4286-A954-0CC1D58D06E7}" sibTransId="{CE3D7E92-B49A-443A-AFCD-43F204EB8CF4}"/>
    <dgm:cxn modelId="{5E5A34B7-5DF3-4E3C-ADC3-6296D7550019}" type="presOf" srcId="{8FF75D5E-8D1B-4032-9014-457C812A9D05}" destId="{1FA530E9-9D2D-441A-B954-52B42EF494C3}" srcOrd="0" destOrd="3" presId="urn:microsoft.com/office/officeart/2005/8/layout/list1"/>
    <dgm:cxn modelId="{757BE0C2-D624-4C57-B6BB-15134029E435}" type="presOf" srcId="{0179019E-4683-4004-BF6B-FA10D0880C6C}" destId="{F9F44514-E319-4460-960B-A4D2EF04B974}" srcOrd="0" destOrd="1" presId="urn:microsoft.com/office/officeart/2005/8/layout/list1"/>
    <dgm:cxn modelId="{BDC726CB-5FFD-4D1D-B228-6CC1981A0562}" srcId="{A12366A8-B23D-44DF-B443-D63E0A966E66}" destId="{89335913-69FA-4609-9788-82A8DD38A08F}" srcOrd="2" destOrd="0" parTransId="{1B940112-0DCE-49BA-B7A2-5F53C1B0FA46}" sibTransId="{3EF8FCBD-2797-428B-BA6D-0BF12FB831F1}"/>
    <dgm:cxn modelId="{FABFC9D1-BAD9-4D37-94F7-F95474EE3C10}" srcId="{5485316C-148C-4E5A-B07A-2E6831D20A69}" destId="{1535A72E-F4A0-4E1B-A9D1-139EB1D58115}" srcOrd="1" destOrd="0" parTransId="{A08AF393-818E-47F7-99E2-D634AADB7AA0}" sibTransId="{22505BDE-494C-44C5-A96F-D7A8EE61D0F0}"/>
    <dgm:cxn modelId="{118DF4D8-7E24-408F-861F-55D8605E0A50}" type="presOf" srcId="{222A85B8-997D-4656-B895-D8D24A8ACAC0}" destId="{1FA530E9-9D2D-441A-B954-52B42EF494C3}" srcOrd="0" destOrd="6" presId="urn:microsoft.com/office/officeart/2005/8/layout/list1"/>
    <dgm:cxn modelId="{512554DA-3991-47D8-9942-1E2489DE7901}" type="presOf" srcId="{3FA3B656-1AFF-4B57-8C0D-C772BD3C9227}" destId="{1FA530E9-9D2D-441A-B954-52B42EF494C3}" srcOrd="0" destOrd="0" presId="urn:microsoft.com/office/officeart/2005/8/layout/list1"/>
    <dgm:cxn modelId="{7E4D35E8-AAB0-48A8-9C1F-731CFC5CDA9E}" type="presOf" srcId="{1535A72E-F4A0-4E1B-A9D1-139EB1D58115}" destId="{1FA530E9-9D2D-441A-B954-52B42EF494C3}" srcOrd="0" destOrd="1" presId="urn:microsoft.com/office/officeart/2005/8/layout/list1"/>
    <dgm:cxn modelId="{295699EF-0A34-45D5-A808-0D4EFEA761C8}" srcId="{5485316C-148C-4E5A-B07A-2E6831D20A69}" destId="{3FA3B656-1AFF-4B57-8C0D-C772BD3C9227}" srcOrd="0" destOrd="0" parTransId="{9660E88E-AE48-45A5-9BC5-2D1CBA5204DD}" sibTransId="{A57D6726-D722-4394-A9C5-71F2D7E87D29}"/>
    <dgm:cxn modelId="{E817FFFD-16F9-456F-B17D-B33AE2E62028}" type="presOf" srcId="{A12366A8-B23D-44DF-B443-D63E0A966E66}" destId="{EBA33C8B-7227-4137-84D9-4A16E4D25641}" srcOrd="1" destOrd="0" presId="urn:microsoft.com/office/officeart/2005/8/layout/list1"/>
    <dgm:cxn modelId="{659A8D61-A97B-47D2-8858-86558BBC1229}" type="presParOf" srcId="{967790DF-720C-4445-B191-DEB3A92EA67B}" destId="{7E430499-7C9D-40ED-A35E-F490D8E6BA7F}" srcOrd="0" destOrd="0" presId="urn:microsoft.com/office/officeart/2005/8/layout/list1"/>
    <dgm:cxn modelId="{AAC87F8F-0B22-4C99-BD09-8F3553C22FC0}" type="presParOf" srcId="{7E430499-7C9D-40ED-A35E-F490D8E6BA7F}" destId="{8AB44CF7-613E-4AE2-A198-257C497F1BAA}" srcOrd="0" destOrd="0" presId="urn:microsoft.com/office/officeart/2005/8/layout/list1"/>
    <dgm:cxn modelId="{199637EA-0590-4FBC-9CFF-9594A514BC87}" type="presParOf" srcId="{7E430499-7C9D-40ED-A35E-F490D8E6BA7F}" destId="{EBA33C8B-7227-4137-84D9-4A16E4D25641}" srcOrd="1" destOrd="0" presId="urn:microsoft.com/office/officeart/2005/8/layout/list1"/>
    <dgm:cxn modelId="{39561F2E-CC94-44AD-AF9D-588400A99B23}" type="presParOf" srcId="{967790DF-720C-4445-B191-DEB3A92EA67B}" destId="{8C29F31F-09B7-46DD-9485-AB35B803E878}" srcOrd="1" destOrd="0" presId="urn:microsoft.com/office/officeart/2005/8/layout/list1"/>
    <dgm:cxn modelId="{FB2352E9-C97C-49B9-8528-0437AC583C05}" type="presParOf" srcId="{967790DF-720C-4445-B191-DEB3A92EA67B}" destId="{F9F44514-E319-4460-960B-A4D2EF04B974}" srcOrd="2" destOrd="0" presId="urn:microsoft.com/office/officeart/2005/8/layout/list1"/>
    <dgm:cxn modelId="{1899FCFD-1CF6-426F-9436-11FDC3C85134}" type="presParOf" srcId="{967790DF-720C-4445-B191-DEB3A92EA67B}" destId="{BAC09DD4-0F4E-41CE-A5FA-E00B19BD08C9}" srcOrd="3" destOrd="0" presId="urn:microsoft.com/office/officeart/2005/8/layout/list1"/>
    <dgm:cxn modelId="{7096194A-9FE9-4660-8526-E60B429D45D3}" type="presParOf" srcId="{967790DF-720C-4445-B191-DEB3A92EA67B}" destId="{764913BF-953B-417F-896D-AB66F760A437}" srcOrd="4" destOrd="0" presId="urn:microsoft.com/office/officeart/2005/8/layout/list1"/>
    <dgm:cxn modelId="{430C2105-3BE6-4A26-ACBF-D4FE4A07F9B4}" type="presParOf" srcId="{764913BF-953B-417F-896D-AB66F760A437}" destId="{327782EB-FF43-408C-B91E-BE1572724543}" srcOrd="0" destOrd="0" presId="urn:microsoft.com/office/officeart/2005/8/layout/list1"/>
    <dgm:cxn modelId="{0C159317-FC2D-4696-88AE-213F6C693057}" type="presParOf" srcId="{764913BF-953B-417F-896D-AB66F760A437}" destId="{AE2C1ABA-53A0-44C4-870C-D0523BA45F0C}" srcOrd="1" destOrd="0" presId="urn:microsoft.com/office/officeart/2005/8/layout/list1"/>
    <dgm:cxn modelId="{2ACE002C-9B1A-4F4E-B9B9-85A4780E1851}" type="presParOf" srcId="{967790DF-720C-4445-B191-DEB3A92EA67B}" destId="{C39D6370-8364-41CA-901E-A195557C53C4}" srcOrd="5" destOrd="0" presId="urn:microsoft.com/office/officeart/2005/8/layout/list1"/>
    <dgm:cxn modelId="{459F6A59-D2D8-4F3A-B4FA-C4A230A9F221}" type="presParOf" srcId="{967790DF-720C-4445-B191-DEB3A92EA67B}" destId="{1FA530E9-9D2D-441A-B954-52B42EF494C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B860B5-D2B4-406A-8B34-1FF8A92D38AD}" type="doc">
      <dgm:prSet loTypeId="urn:microsoft.com/office/officeart/2016/7/layout/ChevronBlockProcess" loCatId="process" qsTypeId="urn:microsoft.com/office/officeart/2005/8/quickstyle/simple2" qsCatId="simple" csTypeId="urn:microsoft.com/office/officeart/2005/8/colors/colorful1" csCatId="colorful" phldr="1"/>
      <dgm:spPr/>
      <dgm:t>
        <a:bodyPr/>
        <a:lstStyle/>
        <a:p>
          <a:endParaRPr lang="en-US"/>
        </a:p>
      </dgm:t>
    </dgm:pt>
    <dgm:pt modelId="{C758E8A2-A548-4C9D-835D-C87FDEE06F81}">
      <dgm:prSet/>
      <dgm:spPr>
        <a:solidFill>
          <a:srgbClr val="313A55"/>
        </a:solidFill>
        <a:ln>
          <a:solidFill>
            <a:schemeClr val="bg1"/>
          </a:solidFill>
        </a:ln>
      </dgm:spPr>
      <dgm:t>
        <a:bodyPr/>
        <a:lstStyle/>
        <a:p>
          <a:r>
            <a:rPr lang="en-US" dirty="0">
              <a:ln>
                <a:solidFill>
                  <a:schemeClr val="bg1"/>
                </a:solidFill>
              </a:ln>
            </a:rPr>
            <a:t>Observe</a:t>
          </a:r>
        </a:p>
      </dgm:t>
    </dgm:pt>
    <dgm:pt modelId="{CC559427-9F1C-4151-9757-DB98A6A02A32}" type="parTrans" cxnId="{01DB2AA3-272B-49F9-9520-F5C6FA57DCEA}">
      <dgm:prSet/>
      <dgm:spPr/>
      <dgm:t>
        <a:bodyPr/>
        <a:lstStyle/>
        <a:p>
          <a:endParaRPr lang="en-US"/>
        </a:p>
      </dgm:t>
    </dgm:pt>
    <dgm:pt modelId="{9CACBDF2-1FE0-4291-A789-AAE83D95A669}" type="sibTrans" cxnId="{01DB2AA3-272B-49F9-9520-F5C6FA57DCEA}">
      <dgm:prSet/>
      <dgm:spPr/>
      <dgm:t>
        <a:bodyPr/>
        <a:lstStyle/>
        <a:p>
          <a:endParaRPr lang="en-US"/>
        </a:p>
      </dgm:t>
    </dgm:pt>
    <dgm:pt modelId="{0415D1ED-B63D-4FDE-904C-C853E98EE591}">
      <dgm:prSet custT="1"/>
      <dgm:spPr>
        <a:solidFill>
          <a:srgbClr val="232D4B">
            <a:alpha val="90000"/>
          </a:srgbClr>
        </a:solidFill>
        <a:ln>
          <a:solidFill>
            <a:schemeClr val="bg1">
              <a:alpha val="90000"/>
            </a:schemeClr>
          </a:solidFill>
        </a:ln>
      </dgm:spPr>
      <dgm:t>
        <a:bodyPr/>
        <a:lstStyle/>
        <a:p>
          <a:r>
            <a:rPr lang="en-US" sz="2000" b="1" dirty="0">
              <a:solidFill>
                <a:schemeClr val="bg1"/>
              </a:solidFill>
              <a:latin typeface="Calibri" panose="020F0502020204030204" pitchFamily="34" charset="0"/>
              <a:cs typeface="Calibri" panose="020F0502020204030204" pitchFamily="34" charset="0"/>
            </a:rPr>
            <a:t>Observe:</a:t>
          </a:r>
        </a:p>
        <a:p>
          <a:endParaRPr lang="en-US" sz="11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Actively observe behaviors; look for patterns that vary from baseline</a:t>
          </a:r>
        </a:p>
      </dgm:t>
    </dgm:pt>
    <dgm:pt modelId="{0767A5A8-90F1-4BA0-98ED-C99B1CF53A60}" type="parTrans" cxnId="{09611694-6F29-4C81-9C8D-A0189BD97FB9}">
      <dgm:prSet/>
      <dgm:spPr/>
      <dgm:t>
        <a:bodyPr/>
        <a:lstStyle/>
        <a:p>
          <a:endParaRPr lang="en-US"/>
        </a:p>
      </dgm:t>
    </dgm:pt>
    <dgm:pt modelId="{88170BD9-E569-4143-AC07-EDE538586FDF}" type="sibTrans" cxnId="{09611694-6F29-4C81-9C8D-A0189BD97FB9}">
      <dgm:prSet/>
      <dgm:spPr/>
      <dgm:t>
        <a:bodyPr/>
        <a:lstStyle/>
        <a:p>
          <a:endParaRPr lang="en-US"/>
        </a:p>
      </dgm:t>
    </dgm:pt>
    <dgm:pt modelId="{C6243E8D-EE8E-4AD2-A2BD-2147EAAAC7C1}">
      <dgm:prSet/>
      <dgm:spPr>
        <a:solidFill>
          <a:srgbClr val="313A55"/>
        </a:solidFill>
        <a:ln>
          <a:solidFill>
            <a:schemeClr val="bg1"/>
          </a:solidFill>
        </a:ln>
      </dgm:spPr>
      <dgm:t>
        <a:bodyPr/>
        <a:lstStyle/>
        <a:p>
          <a:r>
            <a:rPr lang="en-US" dirty="0">
              <a:ln>
                <a:solidFill>
                  <a:schemeClr val="bg1"/>
                </a:solidFill>
              </a:ln>
            </a:rPr>
            <a:t>State</a:t>
          </a:r>
        </a:p>
      </dgm:t>
    </dgm:pt>
    <dgm:pt modelId="{C8556311-F325-4086-8078-7920537AF5C2}" type="parTrans" cxnId="{30810E31-E6EC-4C5B-B3E8-54D6B9470102}">
      <dgm:prSet/>
      <dgm:spPr/>
      <dgm:t>
        <a:bodyPr/>
        <a:lstStyle/>
        <a:p>
          <a:endParaRPr lang="en-US"/>
        </a:p>
      </dgm:t>
    </dgm:pt>
    <dgm:pt modelId="{701797F3-CF09-4C29-9D50-F3A17A05D490}" type="sibTrans" cxnId="{30810E31-E6EC-4C5B-B3E8-54D6B9470102}">
      <dgm:prSet/>
      <dgm:spPr/>
      <dgm:t>
        <a:bodyPr/>
        <a:lstStyle/>
        <a:p>
          <a:endParaRPr lang="en-US"/>
        </a:p>
      </dgm:t>
    </dgm:pt>
    <dgm:pt modelId="{05F92D65-D6BF-4D37-91D0-47297B71D5D3}">
      <dgm:prSet custT="1"/>
      <dgm:spPr>
        <a:solidFill>
          <a:srgbClr val="313A55"/>
        </a:solidFill>
        <a:ln>
          <a:solidFill>
            <a:schemeClr val="bg1">
              <a:alpha val="90000"/>
            </a:schemeClr>
          </a:solidFill>
        </a:ln>
      </dgm:spPr>
      <dgm:t>
        <a:bodyPr/>
        <a:lstStyle/>
        <a:p>
          <a:r>
            <a:rPr lang="en-US" sz="2000" b="1" kern="1200" dirty="0">
              <a:solidFill>
                <a:prstClr val="white"/>
              </a:solidFill>
              <a:latin typeface="Calibri"/>
              <a:ea typeface="+mn-ea"/>
              <a:cs typeface="+mn-cs"/>
            </a:rPr>
            <a:t>State Observations</a:t>
          </a:r>
          <a:r>
            <a:rPr lang="en-US" sz="2000" kern="1200" dirty="0">
              <a:solidFill>
                <a:prstClr val="white"/>
              </a:solidFill>
              <a:latin typeface="Calibri"/>
              <a:ea typeface="+mn-ea"/>
              <a:cs typeface="+mn-cs"/>
            </a:rPr>
            <a:t>:</a:t>
          </a:r>
        </a:p>
        <a:p>
          <a:r>
            <a:rPr lang="en-US" sz="2000" kern="1200" dirty="0">
              <a:solidFill>
                <a:prstClr val="white"/>
              </a:solidFill>
              <a:latin typeface="Calibri"/>
              <a:ea typeface="+mn-ea"/>
              <a:cs typeface="+mn-cs"/>
            </a:rPr>
            <a:t>State your observations of the behaviors; just the facts without interpretations or judgments</a:t>
          </a:r>
        </a:p>
      </dgm:t>
    </dgm:pt>
    <dgm:pt modelId="{D8AC563B-B202-4883-8B38-F833B2D93066}" type="parTrans" cxnId="{5168F059-FE5F-4BB2-99E4-5DCD2CC1F1F2}">
      <dgm:prSet/>
      <dgm:spPr/>
      <dgm:t>
        <a:bodyPr/>
        <a:lstStyle/>
        <a:p>
          <a:endParaRPr lang="en-US"/>
        </a:p>
      </dgm:t>
    </dgm:pt>
    <dgm:pt modelId="{63455070-773F-4C35-8B89-B8ACD3716ACB}" type="sibTrans" cxnId="{5168F059-FE5F-4BB2-99E4-5DCD2CC1F1F2}">
      <dgm:prSet/>
      <dgm:spPr/>
      <dgm:t>
        <a:bodyPr/>
        <a:lstStyle/>
        <a:p>
          <a:endParaRPr lang="en-US"/>
        </a:p>
      </dgm:t>
    </dgm:pt>
    <dgm:pt modelId="{A5C5658E-73AC-4FE1-9871-1DF437AC5754}">
      <dgm:prSet/>
      <dgm:spPr>
        <a:solidFill>
          <a:srgbClr val="313A55"/>
        </a:solidFill>
        <a:ln>
          <a:solidFill>
            <a:schemeClr val="bg1"/>
          </a:solidFill>
        </a:ln>
      </dgm:spPr>
      <dgm:t>
        <a:bodyPr/>
        <a:lstStyle/>
        <a:p>
          <a:r>
            <a:rPr lang="en-US" dirty="0">
              <a:ln>
                <a:solidFill>
                  <a:schemeClr val="bg1"/>
                </a:solidFill>
              </a:ln>
            </a:rPr>
            <a:t>Clarify</a:t>
          </a:r>
        </a:p>
      </dgm:t>
    </dgm:pt>
    <dgm:pt modelId="{627A02D7-FD3C-481B-8A9C-A9EE139D4D7E}" type="parTrans" cxnId="{997D6CD8-BBB4-4025-A9ED-D1AB1C8FAB55}">
      <dgm:prSet/>
      <dgm:spPr/>
      <dgm:t>
        <a:bodyPr/>
        <a:lstStyle/>
        <a:p>
          <a:endParaRPr lang="en-US"/>
        </a:p>
      </dgm:t>
    </dgm:pt>
    <dgm:pt modelId="{E453CF82-EA55-46F3-9209-3558257045F8}" type="sibTrans" cxnId="{997D6CD8-BBB4-4025-A9ED-D1AB1C8FAB55}">
      <dgm:prSet/>
      <dgm:spPr/>
      <dgm:t>
        <a:bodyPr/>
        <a:lstStyle/>
        <a:p>
          <a:endParaRPr lang="en-US"/>
        </a:p>
      </dgm:t>
    </dgm:pt>
    <dgm:pt modelId="{6DD68A38-E889-4B9D-8A77-4754282BDA48}">
      <dgm:prSet custT="1"/>
      <dgm:spPr>
        <a:solidFill>
          <a:srgbClr val="313A55"/>
        </a:solidFill>
        <a:ln>
          <a:solidFill>
            <a:schemeClr val="bg1">
              <a:alpha val="90000"/>
            </a:schemeClr>
          </a:solidFill>
        </a:ln>
      </dgm:spPr>
      <dgm:t>
        <a:bodyPr/>
        <a:lstStyle/>
        <a:p>
          <a:pPr marL="0" lvl="0" indent="0" algn="l" defTabSz="889000">
            <a:lnSpc>
              <a:spcPct val="90000"/>
            </a:lnSpc>
            <a:spcBef>
              <a:spcPct val="0"/>
            </a:spcBef>
            <a:spcAft>
              <a:spcPct val="35000"/>
            </a:spcAft>
            <a:buNone/>
          </a:pPr>
          <a:r>
            <a:rPr lang="en-US" sz="2000" b="1" kern="1200" dirty="0">
              <a:solidFill>
                <a:prstClr val="white"/>
              </a:solidFill>
              <a:latin typeface="Calibri"/>
              <a:ea typeface="+mn-ea"/>
              <a:cs typeface="+mn-cs"/>
            </a:rPr>
            <a:t>Clarify Role</a:t>
          </a:r>
          <a:r>
            <a:rPr lang="en-US" sz="2000" kern="1200" dirty="0">
              <a:solidFill>
                <a:prstClr val="white"/>
              </a:solidFill>
              <a:latin typeface="Calibri"/>
              <a:ea typeface="+mn-ea"/>
              <a:cs typeface="+mn-cs"/>
            </a:rPr>
            <a:t>: </a:t>
          </a:r>
        </a:p>
        <a:p>
          <a:pPr marL="0" lvl="0" indent="0" algn="l" defTabSz="889000">
            <a:lnSpc>
              <a:spcPct val="90000"/>
            </a:lnSpc>
            <a:spcBef>
              <a:spcPct val="0"/>
            </a:spcBef>
            <a:spcAft>
              <a:spcPct val="35000"/>
            </a:spcAft>
            <a:buNone/>
          </a:pPr>
          <a:endParaRPr lang="en-US" sz="1400" kern="1200" dirty="0">
            <a:solidFill>
              <a:prstClr val="white"/>
            </a:solidFill>
            <a:latin typeface="Calibri"/>
            <a:ea typeface="+mn-ea"/>
            <a:cs typeface="+mn-cs"/>
          </a:endParaRPr>
        </a:p>
        <a:p>
          <a:pPr marL="0" lvl="0" indent="0" algn="l" defTabSz="889000">
            <a:lnSpc>
              <a:spcPct val="90000"/>
            </a:lnSpc>
            <a:spcBef>
              <a:spcPct val="0"/>
            </a:spcBef>
            <a:spcAft>
              <a:spcPct val="35000"/>
            </a:spcAft>
            <a:buNone/>
          </a:pPr>
          <a:r>
            <a:rPr lang="en-US" sz="2000" kern="1200" dirty="0">
              <a:solidFill>
                <a:prstClr val="white"/>
              </a:solidFill>
              <a:latin typeface="Calibri"/>
              <a:ea typeface="+mn-ea"/>
              <a:cs typeface="+mn-cs"/>
            </a:rPr>
            <a:t>State why you are concerned about the behavior to validate why you are addressing the issue</a:t>
          </a:r>
        </a:p>
      </dgm:t>
    </dgm:pt>
    <dgm:pt modelId="{9C53EFF0-A483-4CE1-BC14-50274EB7A73B}" type="parTrans" cxnId="{E7B10661-431A-4AEC-821F-F5F9E35D9D35}">
      <dgm:prSet/>
      <dgm:spPr/>
      <dgm:t>
        <a:bodyPr/>
        <a:lstStyle/>
        <a:p>
          <a:endParaRPr lang="en-US"/>
        </a:p>
      </dgm:t>
    </dgm:pt>
    <dgm:pt modelId="{A0C98046-DF4A-4C50-8104-9182D35F2CAD}" type="sibTrans" cxnId="{E7B10661-431A-4AEC-821F-F5F9E35D9D35}">
      <dgm:prSet/>
      <dgm:spPr/>
      <dgm:t>
        <a:bodyPr/>
        <a:lstStyle/>
        <a:p>
          <a:endParaRPr lang="en-US"/>
        </a:p>
      </dgm:t>
    </dgm:pt>
    <dgm:pt modelId="{3E181C43-E821-48B6-9B7F-1C0E2C65B2D7}">
      <dgm:prSet/>
      <dgm:spPr>
        <a:solidFill>
          <a:srgbClr val="313A55"/>
        </a:solidFill>
        <a:ln>
          <a:solidFill>
            <a:schemeClr val="bg1"/>
          </a:solidFill>
        </a:ln>
      </dgm:spPr>
      <dgm:t>
        <a:bodyPr/>
        <a:lstStyle/>
        <a:p>
          <a:r>
            <a:rPr lang="en-US" dirty="0">
              <a:ln>
                <a:solidFill>
                  <a:schemeClr val="bg1"/>
                </a:solidFill>
              </a:ln>
            </a:rPr>
            <a:t>Ask</a:t>
          </a:r>
        </a:p>
      </dgm:t>
    </dgm:pt>
    <dgm:pt modelId="{9D58669E-1CE2-48F2-8A83-96786F5F1B3B}" type="parTrans" cxnId="{AFDDA658-7558-4755-B5EE-8E5EAA926E53}">
      <dgm:prSet/>
      <dgm:spPr/>
      <dgm:t>
        <a:bodyPr/>
        <a:lstStyle/>
        <a:p>
          <a:endParaRPr lang="en-US"/>
        </a:p>
      </dgm:t>
    </dgm:pt>
    <dgm:pt modelId="{A14C90CF-B134-49D4-AED0-1E37B756A36D}" type="sibTrans" cxnId="{AFDDA658-7558-4755-B5EE-8E5EAA926E53}">
      <dgm:prSet/>
      <dgm:spPr/>
      <dgm:t>
        <a:bodyPr/>
        <a:lstStyle/>
        <a:p>
          <a:endParaRPr lang="en-US"/>
        </a:p>
      </dgm:t>
    </dgm:pt>
    <dgm:pt modelId="{A0DAB8A6-024C-4D15-8C1D-506EC36BA9AF}">
      <dgm:prSet custT="1"/>
      <dgm:spPr>
        <a:solidFill>
          <a:srgbClr val="313A55"/>
        </a:solidFill>
        <a:ln>
          <a:solidFill>
            <a:schemeClr val="bg1">
              <a:alpha val="90000"/>
            </a:schemeClr>
          </a:solidFill>
        </a:ln>
      </dgm:spPr>
      <dgm:t>
        <a:bodyPr/>
        <a:lstStyle/>
        <a:p>
          <a:r>
            <a:rPr lang="en-US" sz="2000" b="1" dirty="0">
              <a:solidFill>
                <a:schemeClr val="bg1"/>
              </a:solidFill>
              <a:latin typeface="Calibri" panose="020F0502020204030204" pitchFamily="34" charset="0"/>
              <a:cs typeface="Calibri" panose="020F0502020204030204" pitchFamily="34" charset="0"/>
            </a:rPr>
            <a:t>Ask why</a:t>
          </a:r>
          <a:r>
            <a:rPr lang="en-US" sz="2000" dirty="0">
              <a:solidFill>
                <a:schemeClr val="bg1"/>
              </a:solidFill>
              <a:latin typeface="Calibri" panose="020F0502020204030204" pitchFamily="34" charset="0"/>
              <a:cs typeface="Calibri" panose="020F0502020204030204" pitchFamily="34" charset="0"/>
            </a:rPr>
            <a:t>:  </a:t>
          </a:r>
        </a:p>
        <a:p>
          <a:endParaRPr lang="en-US" sz="14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Seek clarification; try to understand the other person's perception of the behaviors</a:t>
          </a:r>
        </a:p>
      </dgm:t>
    </dgm:pt>
    <dgm:pt modelId="{F25DC2CD-4EB7-4567-BE5F-3526B1329C42}" type="parTrans" cxnId="{5F4FF416-6C33-4F9A-9691-43C7E307BC01}">
      <dgm:prSet/>
      <dgm:spPr/>
      <dgm:t>
        <a:bodyPr/>
        <a:lstStyle/>
        <a:p>
          <a:endParaRPr lang="en-US"/>
        </a:p>
      </dgm:t>
    </dgm:pt>
    <dgm:pt modelId="{311C6020-31B9-4C1D-A31C-30F087BA57CE}" type="sibTrans" cxnId="{5F4FF416-6C33-4F9A-9691-43C7E307BC01}">
      <dgm:prSet/>
      <dgm:spPr/>
      <dgm:t>
        <a:bodyPr/>
        <a:lstStyle/>
        <a:p>
          <a:endParaRPr lang="en-US"/>
        </a:p>
      </dgm:t>
    </dgm:pt>
    <dgm:pt modelId="{559AEC4C-F23C-4E87-93C7-2F799960D4EE}">
      <dgm:prSet/>
      <dgm:spPr>
        <a:solidFill>
          <a:srgbClr val="313A55"/>
        </a:solidFill>
        <a:ln>
          <a:solidFill>
            <a:schemeClr val="bg1"/>
          </a:solidFill>
        </a:ln>
      </dgm:spPr>
      <dgm:t>
        <a:bodyPr/>
        <a:lstStyle/>
        <a:p>
          <a:r>
            <a:rPr lang="en-US" dirty="0">
              <a:ln>
                <a:solidFill>
                  <a:schemeClr val="bg1"/>
                </a:solidFill>
              </a:ln>
            </a:rPr>
            <a:t>Respond</a:t>
          </a:r>
        </a:p>
      </dgm:t>
    </dgm:pt>
    <dgm:pt modelId="{47508A25-36D9-4D97-B41D-7C87F023CBDE}" type="parTrans" cxnId="{1B5526A0-98EA-4291-BCC0-6E1354499176}">
      <dgm:prSet/>
      <dgm:spPr/>
      <dgm:t>
        <a:bodyPr/>
        <a:lstStyle/>
        <a:p>
          <a:endParaRPr lang="en-US"/>
        </a:p>
      </dgm:t>
    </dgm:pt>
    <dgm:pt modelId="{902E6096-BDF8-4D1F-9FA6-7DFDD72D1652}" type="sibTrans" cxnId="{1B5526A0-98EA-4291-BCC0-6E1354499176}">
      <dgm:prSet/>
      <dgm:spPr/>
      <dgm:t>
        <a:bodyPr/>
        <a:lstStyle/>
        <a:p>
          <a:endParaRPr lang="en-US"/>
        </a:p>
      </dgm:t>
    </dgm:pt>
    <dgm:pt modelId="{CB74DC63-7689-4E6E-B107-7DBA988FD7A3}">
      <dgm:prSet custT="1"/>
      <dgm:spPr>
        <a:solidFill>
          <a:srgbClr val="313A55"/>
        </a:solidFill>
        <a:ln>
          <a:noFill/>
        </a:ln>
      </dgm:spPr>
      <dgm:t>
        <a:bodyPr/>
        <a:lstStyle/>
        <a:p>
          <a:r>
            <a:rPr lang="en-US" sz="2000" b="1" dirty="0">
              <a:solidFill>
                <a:schemeClr val="bg1"/>
              </a:solidFill>
              <a:latin typeface="Calibri" panose="020F0502020204030204" pitchFamily="34" charset="0"/>
              <a:cs typeface="Calibri" panose="020F0502020204030204" pitchFamily="34" charset="0"/>
            </a:rPr>
            <a:t>Respond</a:t>
          </a:r>
          <a:r>
            <a:rPr lang="en-US" sz="2000" dirty="0">
              <a:solidFill>
                <a:schemeClr val="bg1"/>
              </a:solidFill>
              <a:latin typeface="Calibri" panose="020F0502020204030204" pitchFamily="34" charset="0"/>
              <a:cs typeface="Calibri" panose="020F0502020204030204" pitchFamily="34" charset="0"/>
            </a:rPr>
            <a:t>: </a:t>
          </a:r>
        </a:p>
        <a:p>
          <a:endParaRPr lang="en-US" sz="14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Let person respond to your concerns and discuss potential next steps or plans</a:t>
          </a:r>
        </a:p>
      </dgm:t>
    </dgm:pt>
    <dgm:pt modelId="{BE5F4767-5BD0-40C1-ADE4-7C9CBFDA099B}" type="parTrans" cxnId="{2C3225C7-1680-4A02-AAE2-3D3F074AF9C4}">
      <dgm:prSet/>
      <dgm:spPr/>
      <dgm:t>
        <a:bodyPr/>
        <a:lstStyle/>
        <a:p>
          <a:endParaRPr lang="en-US"/>
        </a:p>
      </dgm:t>
    </dgm:pt>
    <dgm:pt modelId="{B44480AD-022F-46D0-8237-C03300C070A9}" type="sibTrans" cxnId="{2C3225C7-1680-4A02-AAE2-3D3F074AF9C4}">
      <dgm:prSet/>
      <dgm:spPr/>
      <dgm:t>
        <a:bodyPr/>
        <a:lstStyle/>
        <a:p>
          <a:endParaRPr lang="en-US"/>
        </a:p>
      </dgm:t>
    </dgm:pt>
    <dgm:pt modelId="{B170451D-F867-634A-AE8A-33E403D24D20}" type="pres">
      <dgm:prSet presAssocID="{13B860B5-D2B4-406A-8B34-1FF8A92D38AD}" presName="Name0" presStyleCnt="0">
        <dgm:presLayoutVars>
          <dgm:dir/>
          <dgm:animLvl val="lvl"/>
          <dgm:resizeHandles val="exact"/>
        </dgm:presLayoutVars>
      </dgm:prSet>
      <dgm:spPr/>
    </dgm:pt>
    <dgm:pt modelId="{78A619F1-2D23-1A45-9D3A-6F69C9AE38AF}" type="pres">
      <dgm:prSet presAssocID="{C758E8A2-A548-4C9D-835D-C87FDEE06F81}" presName="composite" presStyleCnt="0"/>
      <dgm:spPr/>
    </dgm:pt>
    <dgm:pt modelId="{F1370312-1E7D-1E44-BB11-CC2E36298720}" type="pres">
      <dgm:prSet presAssocID="{C758E8A2-A548-4C9D-835D-C87FDEE06F81}" presName="parTx" presStyleLbl="alignNode1" presStyleIdx="0" presStyleCnt="5" custLinFactNeighborX="2096">
        <dgm:presLayoutVars>
          <dgm:chMax val="0"/>
          <dgm:chPref val="0"/>
        </dgm:presLayoutVars>
      </dgm:prSet>
      <dgm:spPr/>
    </dgm:pt>
    <dgm:pt modelId="{0B2002D3-8818-914F-843D-59C43FCFCA86}" type="pres">
      <dgm:prSet presAssocID="{C758E8A2-A548-4C9D-835D-C87FDEE06F81}" presName="desTx" presStyleLbl="alignAccFollowNode1" presStyleIdx="0" presStyleCnt="5" custLinFactNeighborX="2759">
        <dgm:presLayoutVars/>
      </dgm:prSet>
      <dgm:spPr/>
    </dgm:pt>
    <dgm:pt modelId="{88CD7010-D6BE-7E49-A33E-0F470FDAB643}" type="pres">
      <dgm:prSet presAssocID="{9CACBDF2-1FE0-4291-A789-AAE83D95A669}" presName="space" presStyleCnt="0"/>
      <dgm:spPr/>
    </dgm:pt>
    <dgm:pt modelId="{20EFAD8B-1E5E-4F42-9557-4A40E49E29D1}" type="pres">
      <dgm:prSet presAssocID="{C6243E8D-EE8E-4AD2-A2BD-2147EAAAC7C1}" presName="composite" presStyleCnt="0"/>
      <dgm:spPr/>
    </dgm:pt>
    <dgm:pt modelId="{E56CD0B6-B7D3-C54F-82C8-91E102C207CB}" type="pres">
      <dgm:prSet presAssocID="{C6243E8D-EE8E-4AD2-A2BD-2147EAAAC7C1}" presName="parTx" presStyleLbl="alignNode1" presStyleIdx="1" presStyleCnt="5">
        <dgm:presLayoutVars>
          <dgm:chMax val="0"/>
          <dgm:chPref val="0"/>
        </dgm:presLayoutVars>
      </dgm:prSet>
      <dgm:spPr/>
    </dgm:pt>
    <dgm:pt modelId="{F6A05BED-96E8-A34C-93A4-6B1D4EA8A826}" type="pres">
      <dgm:prSet presAssocID="{C6243E8D-EE8E-4AD2-A2BD-2147EAAAC7C1}" presName="desTx" presStyleLbl="alignAccFollowNode1" presStyleIdx="1" presStyleCnt="5">
        <dgm:presLayoutVars/>
      </dgm:prSet>
      <dgm:spPr/>
    </dgm:pt>
    <dgm:pt modelId="{71821511-4258-2D48-A813-A56A25EEA925}" type="pres">
      <dgm:prSet presAssocID="{701797F3-CF09-4C29-9D50-F3A17A05D490}" presName="space" presStyleCnt="0"/>
      <dgm:spPr/>
    </dgm:pt>
    <dgm:pt modelId="{01C37D6B-5F19-BE4D-B0FA-59CE42F811C1}" type="pres">
      <dgm:prSet presAssocID="{A5C5658E-73AC-4FE1-9871-1DF437AC5754}" presName="composite" presStyleCnt="0"/>
      <dgm:spPr/>
    </dgm:pt>
    <dgm:pt modelId="{3C2E112E-C06C-1D4B-A20F-3506F35A923F}" type="pres">
      <dgm:prSet presAssocID="{A5C5658E-73AC-4FE1-9871-1DF437AC5754}" presName="parTx" presStyleLbl="alignNode1" presStyleIdx="2" presStyleCnt="5">
        <dgm:presLayoutVars>
          <dgm:chMax val="0"/>
          <dgm:chPref val="0"/>
        </dgm:presLayoutVars>
      </dgm:prSet>
      <dgm:spPr/>
    </dgm:pt>
    <dgm:pt modelId="{6F475B04-3E28-3E4F-8F4D-19B7439103CD}" type="pres">
      <dgm:prSet presAssocID="{A5C5658E-73AC-4FE1-9871-1DF437AC5754}" presName="desTx" presStyleLbl="alignAccFollowNode1" presStyleIdx="2" presStyleCnt="5">
        <dgm:presLayoutVars/>
      </dgm:prSet>
      <dgm:spPr/>
    </dgm:pt>
    <dgm:pt modelId="{76457C24-9C49-E945-8FA9-509592A39586}" type="pres">
      <dgm:prSet presAssocID="{E453CF82-EA55-46F3-9209-3558257045F8}" presName="space" presStyleCnt="0"/>
      <dgm:spPr/>
    </dgm:pt>
    <dgm:pt modelId="{18481E58-0A7C-434B-A370-50850049D5F9}" type="pres">
      <dgm:prSet presAssocID="{3E181C43-E821-48B6-9B7F-1C0E2C65B2D7}" presName="composite" presStyleCnt="0"/>
      <dgm:spPr/>
    </dgm:pt>
    <dgm:pt modelId="{4780F5BC-18F9-2E42-8084-7193E0A421BD}" type="pres">
      <dgm:prSet presAssocID="{3E181C43-E821-48B6-9B7F-1C0E2C65B2D7}" presName="parTx" presStyleLbl="alignNode1" presStyleIdx="3" presStyleCnt="5">
        <dgm:presLayoutVars>
          <dgm:chMax val="0"/>
          <dgm:chPref val="0"/>
        </dgm:presLayoutVars>
      </dgm:prSet>
      <dgm:spPr/>
    </dgm:pt>
    <dgm:pt modelId="{08DE05EB-5D46-BE42-9495-74EDDD52DA75}" type="pres">
      <dgm:prSet presAssocID="{3E181C43-E821-48B6-9B7F-1C0E2C65B2D7}" presName="desTx" presStyleLbl="alignAccFollowNode1" presStyleIdx="3" presStyleCnt="5">
        <dgm:presLayoutVars/>
      </dgm:prSet>
      <dgm:spPr/>
    </dgm:pt>
    <dgm:pt modelId="{4B78B1EE-C92A-BB46-99E3-1449F3481A03}" type="pres">
      <dgm:prSet presAssocID="{A14C90CF-B134-49D4-AED0-1E37B756A36D}" presName="space" presStyleCnt="0"/>
      <dgm:spPr/>
    </dgm:pt>
    <dgm:pt modelId="{91F8AABB-780E-3A40-B81B-47AD08B674EF}" type="pres">
      <dgm:prSet presAssocID="{559AEC4C-F23C-4E87-93C7-2F799960D4EE}" presName="composite" presStyleCnt="0"/>
      <dgm:spPr/>
    </dgm:pt>
    <dgm:pt modelId="{2FE64212-80BF-DC47-AAE7-83758E6B1270}" type="pres">
      <dgm:prSet presAssocID="{559AEC4C-F23C-4E87-93C7-2F799960D4EE}" presName="parTx" presStyleLbl="alignNode1" presStyleIdx="4" presStyleCnt="5">
        <dgm:presLayoutVars>
          <dgm:chMax val="0"/>
          <dgm:chPref val="0"/>
        </dgm:presLayoutVars>
      </dgm:prSet>
      <dgm:spPr/>
    </dgm:pt>
    <dgm:pt modelId="{5231062B-CA3D-5447-90A0-3918AA3B74E0}" type="pres">
      <dgm:prSet presAssocID="{559AEC4C-F23C-4E87-93C7-2F799960D4EE}" presName="desTx" presStyleLbl="alignAccFollowNode1" presStyleIdx="4" presStyleCnt="5" custLinFactNeighborY="440">
        <dgm:presLayoutVars/>
      </dgm:prSet>
      <dgm:spPr/>
    </dgm:pt>
  </dgm:ptLst>
  <dgm:cxnLst>
    <dgm:cxn modelId="{9F05CD03-07CA-A64E-BDA9-BF8D371DCEF1}" type="presOf" srcId="{05F92D65-D6BF-4D37-91D0-47297B71D5D3}" destId="{F6A05BED-96E8-A34C-93A4-6B1D4EA8A826}" srcOrd="0" destOrd="0" presId="urn:microsoft.com/office/officeart/2016/7/layout/ChevronBlockProcess"/>
    <dgm:cxn modelId="{2DE6BC08-E434-2F49-8AD1-7D57F9F22E59}" type="presOf" srcId="{13B860B5-D2B4-406A-8B34-1FF8A92D38AD}" destId="{B170451D-F867-634A-AE8A-33E403D24D20}" srcOrd="0" destOrd="0" presId="urn:microsoft.com/office/officeart/2016/7/layout/ChevronBlockProcess"/>
    <dgm:cxn modelId="{5F4FF416-6C33-4F9A-9691-43C7E307BC01}" srcId="{3E181C43-E821-48B6-9B7F-1C0E2C65B2D7}" destId="{A0DAB8A6-024C-4D15-8C1D-506EC36BA9AF}" srcOrd="0" destOrd="0" parTransId="{F25DC2CD-4EB7-4567-BE5F-3526B1329C42}" sibTransId="{311C6020-31B9-4C1D-A31C-30F087BA57CE}"/>
    <dgm:cxn modelId="{30810E31-E6EC-4C5B-B3E8-54D6B9470102}" srcId="{13B860B5-D2B4-406A-8B34-1FF8A92D38AD}" destId="{C6243E8D-EE8E-4AD2-A2BD-2147EAAAC7C1}" srcOrd="1" destOrd="0" parTransId="{C8556311-F325-4086-8078-7920537AF5C2}" sibTransId="{701797F3-CF09-4C29-9D50-F3A17A05D490}"/>
    <dgm:cxn modelId="{636F3739-F42C-6E4B-A1D3-0D03FB44B855}" type="presOf" srcId="{C758E8A2-A548-4C9D-835D-C87FDEE06F81}" destId="{F1370312-1E7D-1E44-BB11-CC2E36298720}" srcOrd="0" destOrd="0" presId="urn:microsoft.com/office/officeart/2016/7/layout/ChevronBlockProcess"/>
    <dgm:cxn modelId="{37A93C39-71F3-244B-A737-8E5A5CDEEF3F}" type="presOf" srcId="{559AEC4C-F23C-4E87-93C7-2F799960D4EE}" destId="{2FE64212-80BF-DC47-AAE7-83758E6B1270}" srcOrd="0" destOrd="0" presId="urn:microsoft.com/office/officeart/2016/7/layout/ChevronBlockProcess"/>
    <dgm:cxn modelId="{E7B10661-431A-4AEC-821F-F5F9E35D9D35}" srcId="{A5C5658E-73AC-4FE1-9871-1DF437AC5754}" destId="{6DD68A38-E889-4B9D-8A77-4754282BDA48}" srcOrd="0" destOrd="0" parTransId="{9C53EFF0-A483-4CE1-BC14-50274EB7A73B}" sibTransId="{A0C98046-DF4A-4C50-8104-9182D35F2CAD}"/>
    <dgm:cxn modelId="{CFFEB948-C77C-1845-A741-2DFEEFAFD984}" type="presOf" srcId="{A0DAB8A6-024C-4D15-8C1D-506EC36BA9AF}" destId="{08DE05EB-5D46-BE42-9495-74EDDD52DA75}" srcOrd="0" destOrd="0" presId="urn:microsoft.com/office/officeart/2016/7/layout/ChevronBlockProcess"/>
    <dgm:cxn modelId="{AFDDA658-7558-4755-B5EE-8E5EAA926E53}" srcId="{13B860B5-D2B4-406A-8B34-1FF8A92D38AD}" destId="{3E181C43-E821-48B6-9B7F-1C0E2C65B2D7}" srcOrd="3" destOrd="0" parTransId="{9D58669E-1CE2-48F2-8A83-96786F5F1B3B}" sibTransId="{A14C90CF-B134-49D4-AED0-1E37B756A36D}"/>
    <dgm:cxn modelId="{5168F059-FE5F-4BB2-99E4-5DCD2CC1F1F2}" srcId="{C6243E8D-EE8E-4AD2-A2BD-2147EAAAC7C1}" destId="{05F92D65-D6BF-4D37-91D0-47297B71D5D3}" srcOrd="0" destOrd="0" parTransId="{D8AC563B-B202-4883-8B38-F833B2D93066}" sibTransId="{63455070-773F-4C35-8B89-B8ACD3716ACB}"/>
    <dgm:cxn modelId="{5C5B2180-CBBC-8447-8169-6806EA42907E}" type="presOf" srcId="{3E181C43-E821-48B6-9B7F-1C0E2C65B2D7}" destId="{4780F5BC-18F9-2E42-8084-7193E0A421BD}" srcOrd="0" destOrd="0" presId="urn:microsoft.com/office/officeart/2016/7/layout/ChevronBlockProcess"/>
    <dgm:cxn modelId="{09611694-6F29-4C81-9C8D-A0189BD97FB9}" srcId="{C758E8A2-A548-4C9D-835D-C87FDEE06F81}" destId="{0415D1ED-B63D-4FDE-904C-C853E98EE591}" srcOrd="0" destOrd="0" parTransId="{0767A5A8-90F1-4BA0-98ED-C99B1CF53A60}" sibTransId="{88170BD9-E569-4143-AC07-EDE538586FDF}"/>
    <dgm:cxn modelId="{B56A4097-8A78-2F4B-AD50-C27FFA304E98}" type="presOf" srcId="{A5C5658E-73AC-4FE1-9871-1DF437AC5754}" destId="{3C2E112E-C06C-1D4B-A20F-3506F35A923F}" srcOrd="0" destOrd="0" presId="urn:microsoft.com/office/officeart/2016/7/layout/ChevronBlockProcess"/>
    <dgm:cxn modelId="{1B5526A0-98EA-4291-BCC0-6E1354499176}" srcId="{13B860B5-D2B4-406A-8B34-1FF8A92D38AD}" destId="{559AEC4C-F23C-4E87-93C7-2F799960D4EE}" srcOrd="4" destOrd="0" parTransId="{47508A25-36D9-4D97-B41D-7C87F023CBDE}" sibTransId="{902E6096-BDF8-4D1F-9FA6-7DFDD72D1652}"/>
    <dgm:cxn modelId="{01DB2AA3-272B-49F9-9520-F5C6FA57DCEA}" srcId="{13B860B5-D2B4-406A-8B34-1FF8A92D38AD}" destId="{C758E8A2-A548-4C9D-835D-C87FDEE06F81}" srcOrd="0" destOrd="0" parTransId="{CC559427-9F1C-4151-9757-DB98A6A02A32}" sibTransId="{9CACBDF2-1FE0-4291-A789-AAE83D95A669}"/>
    <dgm:cxn modelId="{FFCE9BC4-0EF7-9945-B726-8C96CE8A849C}" type="presOf" srcId="{6DD68A38-E889-4B9D-8A77-4754282BDA48}" destId="{6F475B04-3E28-3E4F-8F4D-19B7439103CD}" srcOrd="0" destOrd="0" presId="urn:microsoft.com/office/officeart/2016/7/layout/ChevronBlockProcess"/>
    <dgm:cxn modelId="{2C3225C7-1680-4A02-AAE2-3D3F074AF9C4}" srcId="{559AEC4C-F23C-4E87-93C7-2F799960D4EE}" destId="{CB74DC63-7689-4E6E-B107-7DBA988FD7A3}" srcOrd="0" destOrd="0" parTransId="{BE5F4767-5BD0-40C1-ADE4-7C9CBFDA099B}" sibTransId="{B44480AD-022F-46D0-8237-C03300C070A9}"/>
    <dgm:cxn modelId="{1F8D4ACC-B129-2946-A6AF-A53C327A529D}" type="presOf" srcId="{0415D1ED-B63D-4FDE-904C-C853E98EE591}" destId="{0B2002D3-8818-914F-843D-59C43FCFCA86}" srcOrd="0" destOrd="0" presId="urn:microsoft.com/office/officeart/2016/7/layout/ChevronBlockProcess"/>
    <dgm:cxn modelId="{997D6CD8-BBB4-4025-A9ED-D1AB1C8FAB55}" srcId="{13B860B5-D2B4-406A-8B34-1FF8A92D38AD}" destId="{A5C5658E-73AC-4FE1-9871-1DF437AC5754}" srcOrd="2" destOrd="0" parTransId="{627A02D7-FD3C-481B-8A9C-A9EE139D4D7E}" sibTransId="{E453CF82-EA55-46F3-9209-3558257045F8}"/>
    <dgm:cxn modelId="{09B666E5-C6A5-684B-9A5C-6719B1D61B15}" type="presOf" srcId="{CB74DC63-7689-4E6E-B107-7DBA988FD7A3}" destId="{5231062B-CA3D-5447-90A0-3918AA3B74E0}" srcOrd="0" destOrd="0" presId="urn:microsoft.com/office/officeart/2016/7/layout/ChevronBlockProcess"/>
    <dgm:cxn modelId="{A48F3DFA-0850-E048-B076-7C89BEAAC2D9}" type="presOf" srcId="{C6243E8D-EE8E-4AD2-A2BD-2147EAAAC7C1}" destId="{E56CD0B6-B7D3-C54F-82C8-91E102C207CB}" srcOrd="0" destOrd="0" presId="urn:microsoft.com/office/officeart/2016/7/layout/ChevronBlockProcess"/>
    <dgm:cxn modelId="{0DC39DB4-96DC-4545-BCCE-75053683A17F}" type="presParOf" srcId="{B170451D-F867-634A-AE8A-33E403D24D20}" destId="{78A619F1-2D23-1A45-9D3A-6F69C9AE38AF}" srcOrd="0" destOrd="0" presId="urn:microsoft.com/office/officeart/2016/7/layout/ChevronBlockProcess"/>
    <dgm:cxn modelId="{94F2F4B0-757E-F74A-933F-B39E33098F8F}" type="presParOf" srcId="{78A619F1-2D23-1A45-9D3A-6F69C9AE38AF}" destId="{F1370312-1E7D-1E44-BB11-CC2E36298720}" srcOrd="0" destOrd="0" presId="urn:microsoft.com/office/officeart/2016/7/layout/ChevronBlockProcess"/>
    <dgm:cxn modelId="{7E07ED8E-6982-DE4E-87C7-CAC5235E65CA}" type="presParOf" srcId="{78A619F1-2D23-1A45-9D3A-6F69C9AE38AF}" destId="{0B2002D3-8818-914F-843D-59C43FCFCA86}" srcOrd="1" destOrd="0" presId="urn:microsoft.com/office/officeart/2016/7/layout/ChevronBlockProcess"/>
    <dgm:cxn modelId="{6A596B4B-0AD3-E44F-939B-99CB104E04A8}" type="presParOf" srcId="{B170451D-F867-634A-AE8A-33E403D24D20}" destId="{88CD7010-D6BE-7E49-A33E-0F470FDAB643}" srcOrd="1" destOrd="0" presId="urn:microsoft.com/office/officeart/2016/7/layout/ChevronBlockProcess"/>
    <dgm:cxn modelId="{091308AF-14F1-A540-B8FB-BC2D6F59B818}" type="presParOf" srcId="{B170451D-F867-634A-AE8A-33E403D24D20}" destId="{20EFAD8B-1E5E-4F42-9557-4A40E49E29D1}" srcOrd="2" destOrd="0" presId="urn:microsoft.com/office/officeart/2016/7/layout/ChevronBlockProcess"/>
    <dgm:cxn modelId="{508435FF-692A-6943-89CE-827D4DFB9FD4}" type="presParOf" srcId="{20EFAD8B-1E5E-4F42-9557-4A40E49E29D1}" destId="{E56CD0B6-B7D3-C54F-82C8-91E102C207CB}" srcOrd="0" destOrd="0" presId="urn:microsoft.com/office/officeart/2016/7/layout/ChevronBlockProcess"/>
    <dgm:cxn modelId="{3F2065C5-8F04-2E4F-893D-126CBE83AB32}" type="presParOf" srcId="{20EFAD8B-1E5E-4F42-9557-4A40E49E29D1}" destId="{F6A05BED-96E8-A34C-93A4-6B1D4EA8A826}" srcOrd="1" destOrd="0" presId="urn:microsoft.com/office/officeart/2016/7/layout/ChevronBlockProcess"/>
    <dgm:cxn modelId="{E20DB733-F7B0-804B-91E6-B9C1EC36109D}" type="presParOf" srcId="{B170451D-F867-634A-AE8A-33E403D24D20}" destId="{71821511-4258-2D48-A813-A56A25EEA925}" srcOrd="3" destOrd="0" presId="urn:microsoft.com/office/officeart/2016/7/layout/ChevronBlockProcess"/>
    <dgm:cxn modelId="{9105F1FC-CA98-D54C-AA18-364C1065AE05}" type="presParOf" srcId="{B170451D-F867-634A-AE8A-33E403D24D20}" destId="{01C37D6B-5F19-BE4D-B0FA-59CE42F811C1}" srcOrd="4" destOrd="0" presId="urn:microsoft.com/office/officeart/2016/7/layout/ChevronBlockProcess"/>
    <dgm:cxn modelId="{5924E399-75EF-F04B-B033-B56E2EF89A7B}" type="presParOf" srcId="{01C37D6B-5F19-BE4D-B0FA-59CE42F811C1}" destId="{3C2E112E-C06C-1D4B-A20F-3506F35A923F}" srcOrd="0" destOrd="0" presId="urn:microsoft.com/office/officeart/2016/7/layout/ChevronBlockProcess"/>
    <dgm:cxn modelId="{DC51E83F-CD12-7A45-ACBC-FB81A6298937}" type="presParOf" srcId="{01C37D6B-5F19-BE4D-B0FA-59CE42F811C1}" destId="{6F475B04-3E28-3E4F-8F4D-19B7439103CD}" srcOrd="1" destOrd="0" presId="urn:microsoft.com/office/officeart/2016/7/layout/ChevronBlockProcess"/>
    <dgm:cxn modelId="{51D19F0D-E3E4-EA4A-9DD9-F2589EEEB9FE}" type="presParOf" srcId="{B170451D-F867-634A-AE8A-33E403D24D20}" destId="{76457C24-9C49-E945-8FA9-509592A39586}" srcOrd="5" destOrd="0" presId="urn:microsoft.com/office/officeart/2016/7/layout/ChevronBlockProcess"/>
    <dgm:cxn modelId="{8CB5FE29-12A1-7D44-A7AD-B37E9F97DA59}" type="presParOf" srcId="{B170451D-F867-634A-AE8A-33E403D24D20}" destId="{18481E58-0A7C-434B-A370-50850049D5F9}" srcOrd="6" destOrd="0" presId="urn:microsoft.com/office/officeart/2016/7/layout/ChevronBlockProcess"/>
    <dgm:cxn modelId="{EDED7C09-5D54-8747-BFFE-451F32AC1344}" type="presParOf" srcId="{18481E58-0A7C-434B-A370-50850049D5F9}" destId="{4780F5BC-18F9-2E42-8084-7193E0A421BD}" srcOrd="0" destOrd="0" presId="urn:microsoft.com/office/officeart/2016/7/layout/ChevronBlockProcess"/>
    <dgm:cxn modelId="{7DDFD579-6AA2-5B4E-A12D-92302E29DA1F}" type="presParOf" srcId="{18481E58-0A7C-434B-A370-50850049D5F9}" destId="{08DE05EB-5D46-BE42-9495-74EDDD52DA75}" srcOrd="1" destOrd="0" presId="urn:microsoft.com/office/officeart/2016/7/layout/ChevronBlockProcess"/>
    <dgm:cxn modelId="{18369103-B1EF-5D41-A1E9-9C3AEBB65C18}" type="presParOf" srcId="{B170451D-F867-634A-AE8A-33E403D24D20}" destId="{4B78B1EE-C92A-BB46-99E3-1449F3481A03}" srcOrd="7" destOrd="0" presId="urn:microsoft.com/office/officeart/2016/7/layout/ChevronBlockProcess"/>
    <dgm:cxn modelId="{EE87C0B4-0898-C441-B1E3-AFBE1622BEDA}" type="presParOf" srcId="{B170451D-F867-634A-AE8A-33E403D24D20}" destId="{91F8AABB-780E-3A40-B81B-47AD08B674EF}" srcOrd="8" destOrd="0" presId="urn:microsoft.com/office/officeart/2016/7/layout/ChevronBlockProcess"/>
    <dgm:cxn modelId="{A94B0545-C0F8-A249-8AED-D024FF80773D}" type="presParOf" srcId="{91F8AABB-780E-3A40-B81B-47AD08B674EF}" destId="{2FE64212-80BF-DC47-AAE7-83758E6B1270}" srcOrd="0" destOrd="0" presId="urn:microsoft.com/office/officeart/2016/7/layout/ChevronBlockProcess"/>
    <dgm:cxn modelId="{CC376AEC-6193-8A49-B74D-AADAE22DF1B6}" type="presParOf" srcId="{91F8AABB-780E-3A40-B81B-47AD08B674EF}" destId="{5231062B-CA3D-5447-90A0-3918AA3B74E0}"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3B860B5-D2B4-406A-8B34-1FF8A92D38AD}" type="doc">
      <dgm:prSet loTypeId="urn:microsoft.com/office/officeart/2016/7/layout/ChevronBlockProcess" loCatId="process" qsTypeId="urn:microsoft.com/office/officeart/2005/8/quickstyle/simple2" qsCatId="simple" csTypeId="urn:microsoft.com/office/officeart/2005/8/colors/colorful1" csCatId="colorful" phldr="1"/>
      <dgm:spPr/>
      <dgm:t>
        <a:bodyPr/>
        <a:lstStyle/>
        <a:p>
          <a:endParaRPr lang="en-US"/>
        </a:p>
      </dgm:t>
    </dgm:pt>
    <dgm:pt modelId="{C758E8A2-A548-4C9D-835D-C87FDEE06F81}">
      <dgm:prSet/>
      <dgm:spPr>
        <a:solidFill>
          <a:srgbClr val="313A55"/>
        </a:solidFill>
        <a:ln>
          <a:solidFill>
            <a:schemeClr val="bg1"/>
          </a:solidFill>
        </a:ln>
      </dgm:spPr>
      <dgm:t>
        <a:bodyPr/>
        <a:lstStyle/>
        <a:p>
          <a:r>
            <a:rPr lang="en-US" dirty="0">
              <a:ln>
                <a:solidFill>
                  <a:schemeClr val="bg1"/>
                </a:solidFill>
              </a:ln>
            </a:rPr>
            <a:t>Observe</a:t>
          </a:r>
        </a:p>
      </dgm:t>
    </dgm:pt>
    <dgm:pt modelId="{CC559427-9F1C-4151-9757-DB98A6A02A32}" type="parTrans" cxnId="{01DB2AA3-272B-49F9-9520-F5C6FA57DCEA}">
      <dgm:prSet/>
      <dgm:spPr/>
      <dgm:t>
        <a:bodyPr/>
        <a:lstStyle/>
        <a:p>
          <a:endParaRPr lang="en-US"/>
        </a:p>
      </dgm:t>
    </dgm:pt>
    <dgm:pt modelId="{9CACBDF2-1FE0-4291-A789-AAE83D95A669}" type="sibTrans" cxnId="{01DB2AA3-272B-49F9-9520-F5C6FA57DCEA}">
      <dgm:prSet/>
      <dgm:spPr/>
      <dgm:t>
        <a:bodyPr/>
        <a:lstStyle/>
        <a:p>
          <a:endParaRPr lang="en-US"/>
        </a:p>
      </dgm:t>
    </dgm:pt>
    <dgm:pt modelId="{0415D1ED-B63D-4FDE-904C-C853E98EE591}">
      <dgm:prSet/>
      <dgm:spPr>
        <a:solidFill>
          <a:srgbClr val="232D4B">
            <a:alpha val="90000"/>
          </a:srgbClr>
        </a:solidFill>
        <a:ln>
          <a:solidFill>
            <a:schemeClr val="bg1">
              <a:alpha val="90000"/>
            </a:schemeClr>
          </a:solidFill>
        </a:ln>
      </dgm:spPr>
      <dgm:t>
        <a:bodyPr/>
        <a:lstStyle/>
        <a:p>
          <a:r>
            <a:rPr lang="en-US" b="1" dirty="0">
              <a:solidFill>
                <a:schemeClr val="bg1"/>
              </a:solidFill>
              <a:latin typeface="Calibri" panose="020F0502020204030204" pitchFamily="34" charset="0"/>
              <a:cs typeface="Calibri" panose="020F0502020204030204" pitchFamily="34" charset="0"/>
            </a:rPr>
            <a:t>Observe:  </a:t>
          </a:r>
        </a:p>
        <a:p>
          <a:r>
            <a:rPr lang="en-US" dirty="0">
              <a:solidFill>
                <a:schemeClr val="bg1"/>
              </a:solidFill>
              <a:latin typeface="Calibri" panose="020F0502020204030204" pitchFamily="34" charset="0"/>
              <a:cs typeface="Calibri" panose="020F0502020204030204" pitchFamily="34" charset="0"/>
            </a:rPr>
            <a:t>You notice your peer has been less and less talkative, and more isolated from others over the last few weeks</a:t>
          </a:r>
        </a:p>
      </dgm:t>
    </dgm:pt>
    <dgm:pt modelId="{0767A5A8-90F1-4BA0-98ED-C99B1CF53A60}" type="parTrans" cxnId="{09611694-6F29-4C81-9C8D-A0189BD97FB9}">
      <dgm:prSet/>
      <dgm:spPr/>
      <dgm:t>
        <a:bodyPr/>
        <a:lstStyle/>
        <a:p>
          <a:endParaRPr lang="en-US"/>
        </a:p>
      </dgm:t>
    </dgm:pt>
    <dgm:pt modelId="{88170BD9-E569-4143-AC07-EDE538586FDF}" type="sibTrans" cxnId="{09611694-6F29-4C81-9C8D-A0189BD97FB9}">
      <dgm:prSet/>
      <dgm:spPr/>
      <dgm:t>
        <a:bodyPr/>
        <a:lstStyle/>
        <a:p>
          <a:endParaRPr lang="en-US"/>
        </a:p>
      </dgm:t>
    </dgm:pt>
    <dgm:pt modelId="{C6243E8D-EE8E-4AD2-A2BD-2147EAAAC7C1}">
      <dgm:prSet/>
      <dgm:spPr>
        <a:solidFill>
          <a:srgbClr val="313A55"/>
        </a:solidFill>
        <a:ln>
          <a:solidFill>
            <a:schemeClr val="bg1"/>
          </a:solidFill>
        </a:ln>
      </dgm:spPr>
      <dgm:t>
        <a:bodyPr/>
        <a:lstStyle/>
        <a:p>
          <a:r>
            <a:rPr lang="en-US" dirty="0">
              <a:ln>
                <a:solidFill>
                  <a:schemeClr val="bg1"/>
                </a:solidFill>
              </a:ln>
            </a:rPr>
            <a:t>State</a:t>
          </a:r>
        </a:p>
      </dgm:t>
    </dgm:pt>
    <dgm:pt modelId="{C8556311-F325-4086-8078-7920537AF5C2}" type="parTrans" cxnId="{30810E31-E6EC-4C5B-B3E8-54D6B9470102}">
      <dgm:prSet/>
      <dgm:spPr/>
      <dgm:t>
        <a:bodyPr/>
        <a:lstStyle/>
        <a:p>
          <a:endParaRPr lang="en-US"/>
        </a:p>
      </dgm:t>
    </dgm:pt>
    <dgm:pt modelId="{701797F3-CF09-4C29-9D50-F3A17A05D490}" type="sibTrans" cxnId="{30810E31-E6EC-4C5B-B3E8-54D6B9470102}">
      <dgm:prSet/>
      <dgm:spPr/>
      <dgm:t>
        <a:bodyPr/>
        <a:lstStyle/>
        <a:p>
          <a:endParaRPr lang="en-US"/>
        </a:p>
      </dgm:t>
    </dgm:pt>
    <dgm:pt modelId="{05F92D65-D6BF-4D37-91D0-47297B71D5D3}">
      <dgm:prSet custT="1"/>
      <dgm:spPr>
        <a:solidFill>
          <a:srgbClr val="313A55"/>
        </a:solidFill>
        <a:ln>
          <a:solidFill>
            <a:schemeClr val="bg1">
              <a:alpha val="90000"/>
            </a:schemeClr>
          </a:solidFill>
        </a:ln>
      </dgm:spPr>
      <dgm:t>
        <a:bodyPr/>
        <a:lstStyle/>
        <a:p>
          <a:r>
            <a:rPr lang="en-US" sz="2000" b="1" dirty="0">
              <a:solidFill>
                <a:schemeClr val="bg1"/>
              </a:solidFill>
              <a:latin typeface="Calibri" panose="020F0502020204030204" pitchFamily="34" charset="0"/>
              <a:cs typeface="Calibri" panose="020F0502020204030204" pitchFamily="34" charset="0"/>
            </a:rPr>
            <a:t>State Observation:  </a:t>
          </a:r>
          <a:r>
            <a:rPr lang="en-US" sz="2000" dirty="0">
              <a:solidFill>
                <a:schemeClr val="bg1"/>
              </a:solidFill>
              <a:latin typeface="Calibri" panose="020F0502020204030204" pitchFamily="34" charset="0"/>
              <a:cs typeface="Calibri" panose="020F0502020204030204" pitchFamily="34" charset="0"/>
            </a:rPr>
            <a:t>“Hey Joe, I haven’t been seeing you around as much lately, and you seem to be really quiet the last few weeks.”</a:t>
          </a:r>
          <a:endParaRPr lang="en-US" sz="2000" kern="1200" dirty="0">
            <a:solidFill>
              <a:prstClr val="white"/>
            </a:solidFill>
            <a:latin typeface="Calibri" panose="020F0502020204030204" pitchFamily="34" charset="0"/>
            <a:ea typeface="+mn-ea"/>
            <a:cs typeface="Calibri" panose="020F0502020204030204" pitchFamily="34" charset="0"/>
          </a:endParaRPr>
        </a:p>
      </dgm:t>
    </dgm:pt>
    <dgm:pt modelId="{D8AC563B-B202-4883-8B38-F833B2D93066}" type="parTrans" cxnId="{5168F059-FE5F-4BB2-99E4-5DCD2CC1F1F2}">
      <dgm:prSet/>
      <dgm:spPr/>
      <dgm:t>
        <a:bodyPr/>
        <a:lstStyle/>
        <a:p>
          <a:endParaRPr lang="en-US"/>
        </a:p>
      </dgm:t>
    </dgm:pt>
    <dgm:pt modelId="{63455070-773F-4C35-8B89-B8ACD3716ACB}" type="sibTrans" cxnId="{5168F059-FE5F-4BB2-99E4-5DCD2CC1F1F2}">
      <dgm:prSet/>
      <dgm:spPr/>
      <dgm:t>
        <a:bodyPr/>
        <a:lstStyle/>
        <a:p>
          <a:endParaRPr lang="en-US"/>
        </a:p>
      </dgm:t>
    </dgm:pt>
    <dgm:pt modelId="{A5C5658E-73AC-4FE1-9871-1DF437AC5754}">
      <dgm:prSet/>
      <dgm:spPr>
        <a:solidFill>
          <a:srgbClr val="313A55"/>
        </a:solidFill>
        <a:ln>
          <a:solidFill>
            <a:schemeClr val="bg1"/>
          </a:solidFill>
        </a:ln>
      </dgm:spPr>
      <dgm:t>
        <a:bodyPr/>
        <a:lstStyle/>
        <a:p>
          <a:r>
            <a:rPr lang="en-US" dirty="0">
              <a:ln>
                <a:solidFill>
                  <a:schemeClr val="bg1"/>
                </a:solidFill>
              </a:ln>
            </a:rPr>
            <a:t>Clarify</a:t>
          </a:r>
        </a:p>
      </dgm:t>
    </dgm:pt>
    <dgm:pt modelId="{627A02D7-FD3C-481B-8A9C-A9EE139D4D7E}" type="parTrans" cxnId="{997D6CD8-BBB4-4025-A9ED-D1AB1C8FAB55}">
      <dgm:prSet/>
      <dgm:spPr/>
      <dgm:t>
        <a:bodyPr/>
        <a:lstStyle/>
        <a:p>
          <a:endParaRPr lang="en-US"/>
        </a:p>
      </dgm:t>
    </dgm:pt>
    <dgm:pt modelId="{E453CF82-EA55-46F3-9209-3558257045F8}" type="sibTrans" cxnId="{997D6CD8-BBB4-4025-A9ED-D1AB1C8FAB55}">
      <dgm:prSet/>
      <dgm:spPr/>
      <dgm:t>
        <a:bodyPr/>
        <a:lstStyle/>
        <a:p>
          <a:endParaRPr lang="en-US"/>
        </a:p>
      </dgm:t>
    </dgm:pt>
    <dgm:pt modelId="{6DD68A38-E889-4B9D-8A77-4754282BDA48}">
      <dgm:prSet custT="1"/>
      <dgm:spPr>
        <a:solidFill>
          <a:srgbClr val="313A55"/>
        </a:solidFill>
        <a:ln>
          <a:solidFill>
            <a:schemeClr val="bg1">
              <a:alpha val="90000"/>
            </a:schemeClr>
          </a:solidFill>
        </a:ln>
      </dgm:spPr>
      <dgm:t>
        <a:bodyPr/>
        <a:lstStyle/>
        <a:p>
          <a:pPr marL="0" lvl="0" indent="0" algn="l" defTabSz="889000">
            <a:lnSpc>
              <a:spcPct val="90000"/>
            </a:lnSpc>
            <a:spcBef>
              <a:spcPct val="0"/>
            </a:spcBef>
            <a:spcAft>
              <a:spcPct val="35000"/>
            </a:spcAft>
            <a:buNone/>
          </a:pPr>
          <a:endParaRPr lang="en-US" sz="2000" kern="1200" dirty="0">
            <a:solidFill>
              <a:prstClr val="white"/>
            </a:solidFill>
            <a:latin typeface="Calibri"/>
            <a:ea typeface="+mn-ea"/>
            <a:cs typeface="+mn-cs"/>
          </a:endParaRPr>
        </a:p>
      </dgm:t>
    </dgm:pt>
    <dgm:pt modelId="{9C53EFF0-A483-4CE1-BC14-50274EB7A73B}" type="parTrans" cxnId="{E7B10661-431A-4AEC-821F-F5F9E35D9D35}">
      <dgm:prSet/>
      <dgm:spPr/>
      <dgm:t>
        <a:bodyPr/>
        <a:lstStyle/>
        <a:p>
          <a:endParaRPr lang="en-US"/>
        </a:p>
      </dgm:t>
    </dgm:pt>
    <dgm:pt modelId="{A0C98046-DF4A-4C50-8104-9182D35F2CAD}" type="sibTrans" cxnId="{E7B10661-431A-4AEC-821F-F5F9E35D9D35}">
      <dgm:prSet/>
      <dgm:spPr/>
      <dgm:t>
        <a:bodyPr/>
        <a:lstStyle/>
        <a:p>
          <a:endParaRPr lang="en-US"/>
        </a:p>
      </dgm:t>
    </dgm:pt>
    <dgm:pt modelId="{3E181C43-E821-48B6-9B7F-1C0E2C65B2D7}">
      <dgm:prSet/>
      <dgm:spPr>
        <a:solidFill>
          <a:srgbClr val="313A55"/>
        </a:solidFill>
        <a:ln>
          <a:solidFill>
            <a:schemeClr val="bg1"/>
          </a:solidFill>
        </a:ln>
      </dgm:spPr>
      <dgm:t>
        <a:bodyPr/>
        <a:lstStyle/>
        <a:p>
          <a:r>
            <a:rPr lang="en-US" dirty="0">
              <a:ln>
                <a:solidFill>
                  <a:schemeClr val="bg1"/>
                </a:solidFill>
              </a:ln>
            </a:rPr>
            <a:t>Ask</a:t>
          </a:r>
        </a:p>
      </dgm:t>
    </dgm:pt>
    <dgm:pt modelId="{9D58669E-1CE2-48F2-8A83-96786F5F1B3B}" type="parTrans" cxnId="{AFDDA658-7558-4755-B5EE-8E5EAA926E53}">
      <dgm:prSet/>
      <dgm:spPr/>
      <dgm:t>
        <a:bodyPr/>
        <a:lstStyle/>
        <a:p>
          <a:endParaRPr lang="en-US"/>
        </a:p>
      </dgm:t>
    </dgm:pt>
    <dgm:pt modelId="{A14C90CF-B134-49D4-AED0-1E37B756A36D}" type="sibTrans" cxnId="{AFDDA658-7558-4755-B5EE-8E5EAA926E53}">
      <dgm:prSet/>
      <dgm:spPr/>
      <dgm:t>
        <a:bodyPr/>
        <a:lstStyle/>
        <a:p>
          <a:endParaRPr lang="en-US"/>
        </a:p>
      </dgm:t>
    </dgm:pt>
    <dgm:pt modelId="{A0DAB8A6-024C-4D15-8C1D-506EC36BA9AF}">
      <dgm:prSet/>
      <dgm:spPr>
        <a:solidFill>
          <a:srgbClr val="313A55"/>
        </a:solidFill>
        <a:ln>
          <a:solidFill>
            <a:schemeClr val="bg1">
              <a:alpha val="90000"/>
            </a:schemeClr>
          </a:solidFill>
        </a:ln>
      </dgm:spPr>
      <dgm:t>
        <a:bodyPr/>
        <a:lstStyle/>
        <a:p>
          <a:r>
            <a:rPr lang="en-US" b="1" dirty="0">
              <a:solidFill>
                <a:schemeClr val="bg1"/>
              </a:solidFill>
              <a:latin typeface="Calibri" panose="020F0502020204030204" pitchFamily="34" charset="0"/>
              <a:cs typeface="Calibri" panose="020F0502020204030204" pitchFamily="34" charset="0"/>
            </a:rPr>
            <a:t>Ask:  </a:t>
          </a:r>
        </a:p>
        <a:p>
          <a:r>
            <a:rPr lang="en-US" dirty="0">
              <a:solidFill>
                <a:schemeClr val="bg1"/>
              </a:solidFill>
              <a:latin typeface="Calibri" panose="020F0502020204030204" pitchFamily="34" charset="0"/>
              <a:cs typeface="Calibri" panose="020F0502020204030204" pitchFamily="34" charset="0"/>
            </a:rPr>
            <a:t>“Am I right in my guess that something might be going on with you?”</a:t>
          </a:r>
        </a:p>
      </dgm:t>
    </dgm:pt>
    <dgm:pt modelId="{F25DC2CD-4EB7-4567-BE5F-3526B1329C42}" type="parTrans" cxnId="{5F4FF416-6C33-4F9A-9691-43C7E307BC01}">
      <dgm:prSet/>
      <dgm:spPr/>
      <dgm:t>
        <a:bodyPr/>
        <a:lstStyle/>
        <a:p>
          <a:endParaRPr lang="en-US"/>
        </a:p>
      </dgm:t>
    </dgm:pt>
    <dgm:pt modelId="{311C6020-31B9-4C1D-A31C-30F087BA57CE}" type="sibTrans" cxnId="{5F4FF416-6C33-4F9A-9691-43C7E307BC01}">
      <dgm:prSet/>
      <dgm:spPr/>
      <dgm:t>
        <a:bodyPr/>
        <a:lstStyle/>
        <a:p>
          <a:endParaRPr lang="en-US"/>
        </a:p>
      </dgm:t>
    </dgm:pt>
    <dgm:pt modelId="{559AEC4C-F23C-4E87-93C7-2F799960D4EE}">
      <dgm:prSet/>
      <dgm:spPr>
        <a:solidFill>
          <a:srgbClr val="313A55"/>
        </a:solidFill>
        <a:ln>
          <a:solidFill>
            <a:schemeClr val="bg1"/>
          </a:solidFill>
        </a:ln>
      </dgm:spPr>
      <dgm:t>
        <a:bodyPr/>
        <a:lstStyle/>
        <a:p>
          <a:r>
            <a:rPr lang="en-US" dirty="0">
              <a:ln>
                <a:solidFill>
                  <a:schemeClr val="bg1"/>
                </a:solidFill>
              </a:ln>
            </a:rPr>
            <a:t>Respond</a:t>
          </a:r>
        </a:p>
      </dgm:t>
    </dgm:pt>
    <dgm:pt modelId="{47508A25-36D9-4D97-B41D-7C87F023CBDE}" type="parTrans" cxnId="{1B5526A0-98EA-4291-BCC0-6E1354499176}">
      <dgm:prSet/>
      <dgm:spPr/>
      <dgm:t>
        <a:bodyPr/>
        <a:lstStyle/>
        <a:p>
          <a:endParaRPr lang="en-US"/>
        </a:p>
      </dgm:t>
    </dgm:pt>
    <dgm:pt modelId="{902E6096-BDF8-4D1F-9FA6-7DFDD72D1652}" type="sibTrans" cxnId="{1B5526A0-98EA-4291-BCC0-6E1354499176}">
      <dgm:prSet/>
      <dgm:spPr/>
      <dgm:t>
        <a:bodyPr/>
        <a:lstStyle/>
        <a:p>
          <a:endParaRPr lang="en-US"/>
        </a:p>
      </dgm:t>
    </dgm:pt>
    <dgm:pt modelId="{CB74DC63-7689-4E6E-B107-7DBA988FD7A3}">
      <dgm:prSet/>
      <dgm:spPr>
        <a:solidFill>
          <a:srgbClr val="313A55"/>
        </a:solidFill>
        <a:ln>
          <a:noFill/>
        </a:ln>
      </dgm:spPr>
      <dgm:t>
        <a:bodyPr/>
        <a:lstStyle/>
        <a:p>
          <a:r>
            <a:rPr lang="en-US" b="1" dirty="0">
              <a:solidFill>
                <a:schemeClr val="bg1"/>
              </a:solidFill>
              <a:latin typeface="Calibri" panose="020F0502020204030204" pitchFamily="34" charset="0"/>
              <a:cs typeface="Calibri" panose="020F0502020204030204" pitchFamily="34" charset="0"/>
            </a:rPr>
            <a:t>Respond:  </a:t>
          </a:r>
        </a:p>
        <a:p>
          <a:r>
            <a:rPr lang="en-US" dirty="0">
              <a:solidFill>
                <a:schemeClr val="bg1"/>
              </a:solidFill>
              <a:latin typeface="Calibri" panose="020F0502020204030204" pitchFamily="34" charset="0"/>
              <a:cs typeface="Calibri" panose="020F0502020204030204" pitchFamily="34" charset="0"/>
            </a:rPr>
            <a:t>Joe says yes, and you say, “Why don’t we go get some coffee so we can talk away from others. Does that sound okay to you?”</a:t>
          </a:r>
        </a:p>
      </dgm:t>
    </dgm:pt>
    <dgm:pt modelId="{BE5F4767-5BD0-40C1-ADE4-7C9CBFDA099B}" type="parTrans" cxnId="{2C3225C7-1680-4A02-AAE2-3D3F074AF9C4}">
      <dgm:prSet/>
      <dgm:spPr/>
      <dgm:t>
        <a:bodyPr/>
        <a:lstStyle/>
        <a:p>
          <a:endParaRPr lang="en-US"/>
        </a:p>
      </dgm:t>
    </dgm:pt>
    <dgm:pt modelId="{B44480AD-022F-46D0-8237-C03300C070A9}" type="sibTrans" cxnId="{2C3225C7-1680-4A02-AAE2-3D3F074AF9C4}">
      <dgm:prSet/>
      <dgm:spPr/>
      <dgm:t>
        <a:bodyPr/>
        <a:lstStyle/>
        <a:p>
          <a:endParaRPr lang="en-US"/>
        </a:p>
      </dgm:t>
    </dgm:pt>
    <dgm:pt modelId="{B170451D-F867-634A-AE8A-33E403D24D20}" type="pres">
      <dgm:prSet presAssocID="{13B860B5-D2B4-406A-8B34-1FF8A92D38AD}" presName="Name0" presStyleCnt="0">
        <dgm:presLayoutVars>
          <dgm:dir/>
          <dgm:animLvl val="lvl"/>
          <dgm:resizeHandles val="exact"/>
        </dgm:presLayoutVars>
      </dgm:prSet>
      <dgm:spPr/>
    </dgm:pt>
    <dgm:pt modelId="{78A619F1-2D23-1A45-9D3A-6F69C9AE38AF}" type="pres">
      <dgm:prSet presAssocID="{C758E8A2-A548-4C9D-835D-C87FDEE06F81}" presName="composite" presStyleCnt="0"/>
      <dgm:spPr/>
    </dgm:pt>
    <dgm:pt modelId="{F1370312-1E7D-1E44-BB11-CC2E36298720}" type="pres">
      <dgm:prSet presAssocID="{C758E8A2-A548-4C9D-835D-C87FDEE06F81}" presName="parTx" presStyleLbl="alignNode1" presStyleIdx="0" presStyleCnt="5">
        <dgm:presLayoutVars>
          <dgm:chMax val="0"/>
          <dgm:chPref val="0"/>
        </dgm:presLayoutVars>
      </dgm:prSet>
      <dgm:spPr/>
    </dgm:pt>
    <dgm:pt modelId="{0B2002D3-8818-914F-843D-59C43FCFCA86}" type="pres">
      <dgm:prSet presAssocID="{C758E8A2-A548-4C9D-835D-C87FDEE06F81}" presName="desTx" presStyleLbl="alignAccFollowNode1" presStyleIdx="0" presStyleCnt="5">
        <dgm:presLayoutVars/>
      </dgm:prSet>
      <dgm:spPr/>
    </dgm:pt>
    <dgm:pt modelId="{88CD7010-D6BE-7E49-A33E-0F470FDAB643}" type="pres">
      <dgm:prSet presAssocID="{9CACBDF2-1FE0-4291-A789-AAE83D95A669}" presName="space" presStyleCnt="0"/>
      <dgm:spPr/>
    </dgm:pt>
    <dgm:pt modelId="{20EFAD8B-1E5E-4F42-9557-4A40E49E29D1}" type="pres">
      <dgm:prSet presAssocID="{C6243E8D-EE8E-4AD2-A2BD-2147EAAAC7C1}" presName="composite" presStyleCnt="0"/>
      <dgm:spPr/>
    </dgm:pt>
    <dgm:pt modelId="{E56CD0B6-B7D3-C54F-82C8-91E102C207CB}" type="pres">
      <dgm:prSet presAssocID="{C6243E8D-EE8E-4AD2-A2BD-2147EAAAC7C1}" presName="parTx" presStyleLbl="alignNode1" presStyleIdx="1" presStyleCnt="5">
        <dgm:presLayoutVars>
          <dgm:chMax val="0"/>
          <dgm:chPref val="0"/>
        </dgm:presLayoutVars>
      </dgm:prSet>
      <dgm:spPr/>
    </dgm:pt>
    <dgm:pt modelId="{F6A05BED-96E8-A34C-93A4-6B1D4EA8A826}" type="pres">
      <dgm:prSet presAssocID="{C6243E8D-EE8E-4AD2-A2BD-2147EAAAC7C1}" presName="desTx" presStyleLbl="alignAccFollowNode1" presStyleIdx="1" presStyleCnt="5">
        <dgm:presLayoutVars/>
      </dgm:prSet>
      <dgm:spPr/>
    </dgm:pt>
    <dgm:pt modelId="{71821511-4258-2D48-A813-A56A25EEA925}" type="pres">
      <dgm:prSet presAssocID="{701797F3-CF09-4C29-9D50-F3A17A05D490}" presName="space" presStyleCnt="0"/>
      <dgm:spPr/>
    </dgm:pt>
    <dgm:pt modelId="{01C37D6B-5F19-BE4D-B0FA-59CE42F811C1}" type="pres">
      <dgm:prSet presAssocID="{A5C5658E-73AC-4FE1-9871-1DF437AC5754}" presName="composite" presStyleCnt="0"/>
      <dgm:spPr/>
    </dgm:pt>
    <dgm:pt modelId="{3C2E112E-C06C-1D4B-A20F-3506F35A923F}" type="pres">
      <dgm:prSet presAssocID="{A5C5658E-73AC-4FE1-9871-1DF437AC5754}" presName="parTx" presStyleLbl="alignNode1" presStyleIdx="2" presStyleCnt="5">
        <dgm:presLayoutVars>
          <dgm:chMax val="0"/>
          <dgm:chPref val="0"/>
        </dgm:presLayoutVars>
      </dgm:prSet>
      <dgm:spPr/>
    </dgm:pt>
    <dgm:pt modelId="{6F475B04-3E28-3E4F-8F4D-19B7439103CD}" type="pres">
      <dgm:prSet presAssocID="{A5C5658E-73AC-4FE1-9871-1DF437AC5754}" presName="desTx" presStyleLbl="alignAccFollowNode1" presStyleIdx="2" presStyleCnt="5">
        <dgm:presLayoutVars/>
      </dgm:prSet>
      <dgm:spPr/>
    </dgm:pt>
    <dgm:pt modelId="{76457C24-9C49-E945-8FA9-509592A39586}" type="pres">
      <dgm:prSet presAssocID="{E453CF82-EA55-46F3-9209-3558257045F8}" presName="space" presStyleCnt="0"/>
      <dgm:spPr/>
    </dgm:pt>
    <dgm:pt modelId="{18481E58-0A7C-434B-A370-50850049D5F9}" type="pres">
      <dgm:prSet presAssocID="{3E181C43-E821-48B6-9B7F-1C0E2C65B2D7}" presName="composite" presStyleCnt="0"/>
      <dgm:spPr/>
    </dgm:pt>
    <dgm:pt modelId="{4780F5BC-18F9-2E42-8084-7193E0A421BD}" type="pres">
      <dgm:prSet presAssocID="{3E181C43-E821-48B6-9B7F-1C0E2C65B2D7}" presName="parTx" presStyleLbl="alignNode1" presStyleIdx="3" presStyleCnt="5">
        <dgm:presLayoutVars>
          <dgm:chMax val="0"/>
          <dgm:chPref val="0"/>
        </dgm:presLayoutVars>
      </dgm:prSet>
      <dgm:spPr/>
    </dgm:pt>
    <dgm:pt modelId="{08DE05EB-5D46-BE42-9495-74EDDD52DA75}" type="pres">
      <dgm:prSet presAssocID="{3E181C43-E821-48B6-9B7F-1C0E2C65B2D7}" presName="desTx" presStyleLbl="alignAccFollowNode1" presStyleIdx="3" presStyleCnt="5">
        <dgm:presLayoutVars/>
      </dgm:prSet>
      <dgm:spPr/>
    </dgm:pt>
    <dgm:pt modelId="{4B78B1EE-C92A-BB46-99E3-1449F3481A03}" type="pres">
      <dgm:prSet presAssocID="{A14C90CF-B134-49D4-AED0-1E37B756A36D}" presName="space" presStyleCnt="0"/>
      <dgm:spPr/>
    </dgm:pt>
    <dgm:pt modelId="{91F8AABB-780E-3A40-B81B-47AD08B674EF}" type="pres">
      <dgm:prSet presAssocID="{559AEC4C-F23C-4E87-93C7-2F799960D4EE}" presName="composite" presStyleCnt="0"/>
      <dgm:spPr/>
    </dgm:pt>
    <dgm:pt modelId="{2FE64212-80BF-DC47-AAE7-83758E6B1270}" type="pres">
      <dgm:prSet presAssocID="{559AEC4C-F23C-4E87-93C7-2F799960D4EE}" presName="parTx" presStyleLbl="alignNode1" presStyleIdx="4" presStyleCnt="5">
        <dgm:presLayoutVars>
          <dgm:chMax val="0"/>
          <dgm:chPref val="0"/>
        </dgm:presLayoutVars>
      </dgm:prSet>
      <dgm:spPr/>
    </dgm:pt>
    <dgm:pt modelId="{5231062B-CA3D-5447-90A0-3918AA3B74E0}" type="pres">
      <dgm:prSet presAssocID="{559AEC4C-F23C-4E87-93C7-2F799960D4EE}" presName="desTx" presStyleLbl="alignAccFollowNode1" presStyleIdx="4" presStyleCnt="5" custLinFactNeighborY="440">
        <dgm:presLayoutVars/>
      </dgm:prSet>
      <dgm:spPr/>
    </dgm:pt>
  </dgm:ptLst>
  <dgm:cxnLst>
    <dgm:cxn modelId="{9F05CD03-07CA-A64E-BDA9-BF8D371DCEF1}" type="presOf" srcId="{05F92D65-D6BF-4D37-91D0-47297B71D5D3}" destId="{F6A05BED-96E8-A34C-93A4-6B1D4EA8A826}" srcOrd="0" destOrd="0" presId="urn:microsoft.com/office/officeart/2016/7/layout/ChevronBlockProcess"/>
    <dgm:cxn modelId="{2DE6BC08-E434-2F49-8AD1-7D57F9F22E59}" type="presOf" srcId="{13B860B5-D2B4-406A-8B34-1FF8A92D38AD}" destId="{B170451D-F867-634A-AE8A-33E403D24D20}" srcOrd="0" destOrd="0" presId="urn:microsoft.com/office/officeart/2016/7/layout/ChevronBlockProcess"/>
    <dgm:cxn modelId="{5F4FF416-6C33-4F9A-9691-43C7E307BC01}" srcId="{3E181C43-E821-48B6-9B7F-1C0E2C65B2D7}" destId="{A0DAB8A6-024C-4D15-8C1D-506EC36BA9AF}" srcOrd="0" destOrd="0" parTransId="{F25DC2CD-4EB7-4567-BE5F-3526B1329C42}" sibTransId="{311C6020-31B9-4C1D-A31C-30F087BA57CE}"/>
    <dgm:cxn modelId="{30810E31-E6EC-4C5B-B3E8-54D6B9470102}" srcId="{13B860B5-D2B4-406A-8B34-1FF8A92D38AD}" destId="{C6243E8D-EE8E-4AD2-A2BD-2147EAAAC7C1}" srcOrd="1" destOrd="0" parTransId="{C8556311-F325-4086-8078-7920537AF5C2}" sibTransId="{701797F3-CF09-4C29-9D50-F3A17A05D490}"/>
    <dgm:cxn modelId="{636F3739-F42C-6E4B-A1D3-0D03FB44B855}" type="presOf" srcId="{C758E8A2-A548-4C9D-835D-C87FDEE06F81}" destId="{F1370312-1E7D-1E44-BB11-CC2E36298720}" srcOrd="0" destOrd="0" presId="urn:microsoft.com/office/officeart/2016/7/layout/ChevronBlockProcess"/>
    <dgm:cxn modelId="{37A93C39-71F3-244B-A737-8E5A5CDEEF3F}" type="presOf" srcId="{559AEC4C-F23C-4E87-93C7-2F799960D4EE}" destId="{2FE64212-80BF-DC47-AAE7-83758E6B1270}" srcOrd="0" destOrd="0" presId="urn:microsoft.com/office/officeart/2016/7/layout/ChevronBlockProcess"/>
    <dgm:cxn modelId="{E7B10661-431A-4AEC-821F-F5F9E35D9D35}" srcId="{A5C5658E-73AC-4FE1-9871-1DF437AC5754}" destId="{6DD68A38-E889-4B9D-8A77-4754282BDA48}" srcOrd="0" destOrd="0" parTransId="{9C53EFF0-A483-4CE1-BC14-50274EB7A73B}" sibTransId="{A0C98046-DF4A-4C50-8104-9182D35F2CAD}"/>
    <dgm:cxn modelId="{CFFEB948-C77C-1845-A741-2DFEEFAFD984}" type="presOf" srcId="{A0DAB8A6-024C-4D15-8C1D-506EC36BA9AF}" destId="{08DE05EB-5D46-BE42-9495-74EDDD52DA75}" srcOrd="0" destOrd="0" presId="urn:microsoft.com/office/officeart/2016/7/layout/ChevronBlockProcess"/>
    <dgm:cxn modelId="{AFDDA658-7558-4755-B5EE-8E5EAA926E53}" srcId="{13B860B5-D2B4-406A-8B34-1FF8A92D38AD}" destId="{3E181C43-E821-48B6-9B7F-1C0E2C65B2D7}" srcOrd="3" destOrd="0" parTransId="{9D58669E-1CE2-48F2-8A83-96786F5F1B3B}" sibTransId="{A14C90CF-B134-49D4-AED0-1E37B756A36D}"/>
    <dgm:cxn modelId="{5168F059-FE5F-4BB2-99E4-5DCD2CC1F1F2}" srcId="{C6243E8D-EE8E-4AD2-A2BD-2147EAAAC7C1}" destId="{05F92D65-D6BF-4D37-91D0-47297B71D5D3}" srcOrd="0" destOrd="0" parTransId="{D8AC563B-B202-4883-8B38-F833B2D93066}" sibTransId="{63455070-773F-4C35-8B89-B8ACD3716ACB}"/>
    <dgm:cxn modelId="{5C5B2180-CBBC-8447-8169-6806EA42907E}" type="presOf" srcId="{3E181C43-E821-48B6-9B7F-1C0E2C65B2D7}" destId="{4780F5BC-18F9-2E42-8084-7193E0A421BD}" srcOrd="0" destOrd="0" presId="urn:microsoft.com/office/officeart/2016/7/layout/ChevronBlockProcess"/>
    <dgm:cxn modelId="{09611694-6F29-4C81-9C8D-A0189BD97FB9}" srcId="{C758E8A2-A548-4C9D-835D-C87FDEE06F81}" destId="{0415D1ED-B63D-4FDE-904C-C853E98EE591}" srcOrd="0" destOrd="0" parTransId="{0767A5A8-90F1-4BA0-98ED-C99B1CF53A60}" sibTransId="{88170BD9-E569-4143-AC07-EDE538586FDF}"/>
    <dgm:cxn modelId="{B56A4097-8A78-2F4B-AD50-C27FFA304E98}" type="presOf" srcId="{A5C5658E-73AC-4FE1-9871-1DF437AC5754}" destId="{3C2E112E-C06C-1D4B-A20F-3506F35A923F}" srcOrd="0" destOrd="0" presId="urn:microsoft.com/office/officeart/2016/7/layout/ChevronBlockProcess"/>
    <dgm:cxn modelId="{1B5526A0-98EA-4291-BCC0-6E1354499176}" srcId="{13B860B5-D2B4-406A-8B34-1FF8A92D38AD}" destId="{559AEC4C-F23C-4E87-93C7-2F799960D4EE}" srcOrd="4" destOrd="0" parTransId="{47508A25-36D9-4D97-B41D-7C87F023CBDE}" sibTransId="{902E6096-BDF8-4D1F-9FA6-7DFDD72D1652}"/>
    <dgm:cxn modelId="{01DB2AA3-272B-49F9-9520-F5C6FA57DCEA}" srcId="{13B860B5-D2B4-406A-8B34-1FF8A92D38AD}" destId="{C758E8A2-A548-4C9D-835D-C87FDEE06F81}" srcOrd="0" destOrd="0" parTransId="{CC559427-9F1C-4151-9757-DB98A6A02A32}" sibTransId="{9CACBDF2-1FE0-4291-A789-AAE83D95A669}"/>
    <dgm:cxn modelId="{FFCE9BC4-0EF7-9945-B726-8C96CE8A849C}" type="presOf" srcId="{6DD68A38-E889-4B9D-8A77-4754282BDA48}" destId="{6F475B04-3E28-3E4F-8F4D-19B7439103CD}" srcOrd="0" destOrd="0" presId="urn:microsoft.com/office/officeart/2016/7/layout/ChevronBlockProcess"/>
    <dgm:cxn modelId="{2C3225C7-1680-4A02-AAE2-3D3F074AF9C4}" srcId="{559AEC4C-F23C-4E87-93C7-2F799960D4EE}" destId="{CB74DC63-7689-4E6E-B107-7DBA988FD7A3}" srcOrd="0" destOrd="0" parTransId="{BE5F4767-5BD0-40C1-ADE4-7C9CBFDA099B}" sibTransId="{B44480AD-022F-46D0-8237-C03300C070A9}"/>
    <dgm:cxn modelId="{1F8D4ACC-B129-2946-A6AF-A53C327A529D}" type="presOf" srcId="{0415D1ED-B63D-4FDE-904C-C853E98EE591}" destId="{0B2002D3-8818-914F-843D-59C43FCFCA86}" srcOrd="0" destOrd="0" presId="urn:microsoft.com/office/officeart/2016/7/layout/ChevronBlockProcess"/>
    <dgm:cxn modelId="{997D6CD8-BBB4-4025-A9ED-D1AB1C8FAB55}" srcId="{13B860B5-D2B4-406A-8B34-1FF8A92D38AD}" destId="{A5C5658E-73AC-4FE1-9871-1DF437AC5754}" srcOrd="2" destOrd="0" parTransId="{627A02D7-FD3C-481B-8A9C-A9EE139D4D7E}" sibTransId="{E453CF82-EA55-46F3-9209-3558257045F8}"/>
    <dgm:cxn modelId="{09B666E5-C6A5-684B-9A5C-6719B1D61B15}" type="presOf" srcId="{CB74DC63-7689-4E6E-B107-7DBA988FD7A3}" destId="{5231062B-CA3D-5447-90A0-3918AA3B74E0}" srcOrd="0" destOrd="0" presId="urn:microsoft.com/office/officeart/2016/7/layout/ChevronBlockProcess"/>
    <dgm:cxn modelId="{A48F3DFA-0850-E048-B076-7C89BEAAC2D9}" type="presOf" srcId="{C6243E8D-EE8E-4AD2-A2BD-2147EAAAC7C1}" destId="{E56CD0B6-B7D3-C54F-82C8-91E102C207CB}" srcOrd="0" destOrd="0" presId="urn:microsoft.com/office/officeart/2016/7/layout/ChevronBlockProcess"/>
    <dgm:cxn modelId="{0DC39DB4-96DC-4545-BCCE-75053683A17F}" type="presParOf" srcId="{B170451D-F867-634A-AE8A-33E403D24D20}" destId="{78A619F1-2D23-1A45-9D3A-6F69C9AE38AF}" srcOrd="0" destOrd="0" presId="urn:microsoft.com/office/officeart/2016/7/layout/ChevronBlockProcess"/>
    <dgm:cxn modelId="{94F2F4B0-757E-F74A-933F-B39E33098F8F}" type="presParOf" srcId="{78A619F1-2D23-1A45-9D3A-6F69C9AE38AF}" destId="{F1370312-1E7D-1E44-BB11-CC2E36298720}" srcOrd="0" destOrd="0" presId="urn:microsoft.com/office/officeart/2016/7/layout/ChevronBlockProcess"/>
    <dgm:cxn modelId="{7E07ED8E-6982-DE4E-87C7-CAC5235E65CA}" type="presParOf" srcId="{78A619F1-2D23-1A45-9D3A-6F69C9AE38AF}" destId="{0B2002D3-8818-914F-843D-59C43FCFCA86}" srcOrd="1" destOrd="0" presId="urn:microsoft.com/office/officeart/2016/7/layout/ChevronBlockProcess"/>
    <dgm:cxn modelId="{6A596B4B-0AD3-E44F-939B-99CB104E04A8}" type="presParOf" srcId="{B170451D-F867-634A-AE8A-33E403D24D20}" destId="{88CD7010-D6BE-7E49-A33E-0F470FDAB643}" srcOrd="1" destOrd="0" presId="urn:microsoft.com/office/officeart/2016/7/layout/ChevronBlockProcess"/>
    <dgm:cxn modelId="{091308AF-14F1-A540-B8FB-BC2D6F59B818}" type="presParOf" srcId="{B170451D-F867-634A-AE8A-33E403D24D20}" destId="{20EFAD8B-1E5E-4F42-9557-4A40E49E29D1}" srcOrd="2" destOrd="0" presId="urn:microsoft.com/office/officeart/2016/7/layout/ChevronBlockProcess"/>
    <dgm:cxn modelId="{508435FF-692A-6943-89CE-827D4DFB9FD4}" type="presParOf" srcId="{20EFAD8B-1E5E-4F42-9557-4A40E49E29D1}" destId="{E56CD0B6-B7D3-C54F-82C8-91E102C207CB}" srcOrd="0" destOrd="0" presId="urn:microsoft.com/office/officeart/2016/7/layout/ChevronBlockProcess"/>
    <dgm:cxn modelId="{3F2065C5-8F04-2E4F-893D-126CBE83AB32}" type="presParOf" srcId="{20EFAD8B-1E5E-4F42-9557-4A40E49E29D1}" destId="{F6A05BED-96E8-A34C-93A4-6B1D4EA8A826}" srcOrd="1" destOrd="0" presId="urn:microsoft.com/office/officeart/2016/7/layout/ChevronBlockProcess"/>
    <dgm:cxn modelId="{E20DB733-F7B0-804B-91E6-B9C1EC36109D}" type="presParOf" srcId="{B170451D-F867-634A-AE8A-33E403D24D20}" destId="{71821511-4258-2D48-A813-A56A25EEA925}" srcOrd="3" destOrd="0" presId="urn:microsoft.com/office/officeart/2016/7/layout/ChevronBlockProcess"/>
    <dgm:cxn modelId="{9105F1FC-CA98-D54C-AA18-364C1065AE05}" type="presParOf" srcId="{B170451D-F867-634A-AE8A-33E403D24D20}" destId="{01C37D6B-5F19-BE4D-B0FA-59CE42F811C1}" srcOrd="4" destOrd="0" presId="urn:microsoft.com/office/officeart/2016/7/layout/ChevronBlockProcess"/>
    <dgm:cxn modelId="{5924E399-75EF-F04B-B033-B56E2EF89A7B}" type="presParOf" srcId="{01C37D6B-5F19-BE4D-B0FA-59CE42F811C1}" destId="{3C2E112E-C06C-1D4B-A20F-3506F35A923F}" srcOrd="0" destOrd="0" presId="urn:microsoft.com/office/officeart/2016/7/layout/ChevronBlockProcess"/>
    <dgm:cxn modelId="{DC51E83F-CD12-7A45-ACBC-FB81A6298937}" type="presParOf" srcId="{01C37D6B-5F19-BE4D-B0FA-59CE42F811C1}" destId="{6F475B04-3E28-3E4F-8F4D-19B7439103CD}" srcOrd="1" destOrd="0" presId="urn:microsoft.com/office/officeart/2016/7/layout/ChevronBlockProcess"/>
    <dgm:cxn modelId="{51D19F0D-E3E4-EA4A-9DD9-F2589EEEB9FE}" type="presParOf" srcId="{B170451D-F867-634A-AE8A-33E403D24D20}" destId="{76457C24-9C49-E945-8FA9-509592A39586}" srcOrd="5" destOrd="0" presId="urn:microsoft.com/office/officeart/2016/7/layout/ChevronBlockProcess"/>
    <dgm:cxn modelId="{8CB5FE29-12A1-7D44-A7AD-B37E9F97DA59}" type="presParOf" srcId="{B170451D-F867-634A-AE8A-33E403D24D20}" destId="{18481E58-0A7C-434B-A370-50850049D5F9}" srcOrd="6" destOrd="0" presId="urn:microsoft.com/office/officeart/2016/7/layout/ChevronBlockProcess"/>
    <dgm:cxn modelId="{EDED7C09-5D54-8747-BFFE-451F32AC1344}" type="presParOf" srcId="{18481E58-0A7C-434B-A370-50850049D5F9}" destId="{4780F5BC-18F9-2E42-8084-7193E0A421BD}" srcOrd="0" destOrd="0" presId="urn:microsoft.com/office/officeart/2016/7/layout/ChevronBlockProcess"/>
    <dgm:cxn modelId="{7DDFD579-6AA2-5B4E-A12D-92302E29DA1F}" type="presParOf" srcId="{18481E58-0A7C-434B-A370-50850049D5F9}" destId="{08DE05EB-5D46-BE42-9495-74EDDD52DA75}" srcOrd="1" destOrd="0" presId="urn:microsoft.com/office/officeart/2016/7/layout/ChevronBlockProcess"/>
    <dgm:cxn modelId="{18369103-B1EF-5D41-A1E9-9C3AEBB65C18}" type="presParOf" srcId="{B170451D-F867-634A-AE8A-33E403D24D20}" destId="{4B78B1EE-C92A-BB46-99E3-1449F3481A03}" srcOrd="7" destOrd="0" presId="urn:microsoft.com/office/officeart/2016/7/layout/ChevronBlockProcess"/>
    <dgm:cxn modelId="{EE87C0B4-0898-C441-B1E3-AFBE1622BEDA}" type="presParOf" srcId="{B170451D-F867-634A-AE8A-33E403D24D20}" destId="{91F8AABB-780E-3A40-B81B-47AD08B674EF}" srcOrd="8" destOrd="0" presId="urn:microsoft.com/office/officeart/2016/7/layout/ChevronBlockProcess"/>
    <dgm:cxn modelId="{A94B0545-C0F8-A249-8AED-D024FF80773D}" type="presParOf" srcId="{91F8AABB-780E-3A40-B81B-47AD08B674EF}" destId="{2FE64212-80BF-DC47-AAE7-83758E6B1270}" srcOrd="0" destOrd="0" presId="urn:microsoft.com/office/officeart/2016/7/layout/ChevronBlockProcess"/>
    <dgm:cxn modelId="{CC376AEC-6193-8A49-B74D-AADAE22DF1B6}" type="presParOf" srcId="{91F8AABB-780E-3A40-B81B-47AD08B674EF}" destId="{5231062B-CA3D-5447-90A0-3918AA3B74E0}"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A7232C-BB98-4B8B-A193-03696B722C94}" type="doc">
      <dgm:prSet loTypeId="urn:microsoft.com/office/officeart/2016/7/layout/HorizontalActionList" loCatId="List" qsTypeId="urn:microsoft.com/office/officeart/2005/8/quickstyle/3d1" qsCatId="3D" csTypeId="urn:microsoft.com/office/officeart/2005/8/colors/accent0_3" csCatId="mainScheme" phldr="1"/>
      <dgm:spPr/>
      <dgm:t>
        <a:bodyPr/>
        <a:lstStyle/>
        <a:p>
          <a:endParaRPr lang="en-US"/>
        </a:p>
      </dgm:t>
    </dgm:pt>
    <dgm:pt modelId="{1AE1BEAB-1BBA-4481-9097-9AC393720E97}">
      <dgm:prSet/>
      <dgm:spPr>
        <a:solidFill>
          <a:srgbClr val="232D4B"/>
        </a:solidFill>
      </dgm:spPr>
      <dgm:t>
        <a:bodyPr/>
        <a:lstStyle/>
        <a:p>
          <a:r>
            <a:rPr lang="en-US" dirty="0"/>
            <a:t>Collaborate</a:t>
          </a:r>
        </a:p>
      </dgm:t>
    </dgm:pt>
    <dgm:pt modelId="{61D0C8FB-D3B6-41EC-8612-2A9D03BC8608}" type="parTrans" cxnId="{751E99E8-AA21-4FF9-BA93-9185C7832994}">
      <dgm:prSet/>
      <dgm:spPr/>
      <dgm:t>
        <a:bodyPr/>
        <a:lstStyle/>
        <a:p>
          <a:endParaRPr lang="en-US"/>
        </a:p>
      </dgm:t>
    </dgm:pt>
    <dgm:pt modelId="{65199854-E816-42D6-AB6C-B3BA6E305828}" type="sibTrans" cxnId="{751E99E8-AA21-4FF9-BA93-9185C7832994}">
      <dgm:prSet phldrT="1" phldr="0"/>
      <dgm:spPr/>
      <dgm:t>
        <a:bodyPr/>
        <a:lstStyle/>
        <a:p>
          <a:endParaRPr lang="en-US"/>
        </a:p>
      </dgm:t>
    </dgm:pt>
    <dgm:pt modelId="{30F4152B-C75A-4517-907C-BBB0E15CA150}">
      <dgm:prSet/>
      <dgm:spPr>
        <a:solidFill>
          <a:srgbClr val="313A55"/>
        </a:solidFill>
      </dgm:spPr>
      <dgm:t>
        <a:bodyPr/>
        <a:lstStyle/>
        <a:p>
          <a:r>
            <a:rPr lang="en-US" dirty="0">
              <a:solidFill>
                <a:schemeClr val="bg1"/>
              </a:solidFill>
            </a:rPr>
            <a:t>To promote recovery</a:t>
          </a:r>
        </a:p>
      </dgm:t>
    </dgm:pt>
    <dgm:pt modelId="{C3D05647-4273-42C0-83B3-AC3738AE8333}" type="parTrans" cxnId="{561BC3DD-CC23-4C59-805E-7BD6E729E21F}">
      <dgm:prSet/>
      <dgm:spPr/>
      <dgm:t>
        <a:bodyPr/>
        <a:lstStyle/>
        <a:p>
          <a:endParaRPr lang="en-US"/>
        </a:p>
      </dgm:t>
    </dgm:pt>
    <dgm:pt modelId="{94FEEE47-80A0-4494-8FAB-5A92600653A8}" type="sibTrans" cxnId="{561BC3DD-CC23-4C59-805E-7BD6E729E21F}">
      <dgm:prSet/>
      <dgm:spPr/>
      <dgm:t>
        <a:bodyPr/>
        <a:lstStyle/>
        <a:p>
          <a:endParaRPr lang="en-US"/>
        </a:p>
      </dgm:t>
    </dgm:pt>
    <dgm:pt modelId="{4DE3A34C-F15C-4D2B-9294-D4FE07B2ACE4}">
      <dgm:prSet/>
      <dgm:spPr>
        <a:solidFill>
          <a:srgbClr val="232D4B"/>
        </a:solidFill>
      </dgm:spPr>
      <dgm:t>
        <a:bodyPr/>
        <a:lstStyle/>
        <a:p>
          <a:r>
            <a:rPr lang="en-US" dirty="0"/>
            <a:t>Inform</a:t>
          </a:r>
        </a:p>
      </dgm:t>
    </dgm:pt>
    <dgm:pt modelId="{7213B9C2-E776-4E90-BA68-ACF6A7A2D63C}" type="parTrans" cxnId="{17965895-4AC1-4766-9D08-193EF6DE463B}">
      <dgm:prSet/>
      <dgm:spPr/>
      <dgm:t>
        <a:bodyPr/>
        <a:lstStyle/>
        <a:p>
          <a:endParaRPr lang="en-US"/>
        </a:p>
      </dgm:t>
    </dgm:pt>
    <dgm:pt modelId="{C282D352-514F-4F61-BA97-0D0F0522E030}" type="sibTrans" cxnId="{17965895-4AC1-4766-9D08-193EF6DE463B}">
      <dgm:prSet phldrT="2" phldr="0"/>
      <dgm:spPr/>
      <dgm:t>
        <a:bodyPr/>
        <a:lstStyle/>
        <a:p>
          <a:endParaRPr lang="en-US"/>
        </a:p>
      </dgm:t>
    </dgm:pt>
    <dgm:pt modelId="{3037C9D6-D4DE-42C7-BD03-A569005B5ABF}">
      <dgm:prSet/>
      <dgm:spPr>
        <a:solidFill>
          <a:srgbClr val="232D4B">
            <a:alpha val="90000"/>
          </a:srgbClr>
        </a:solidFill>
      </dgm:spPr>
      <dgm:t>
        <a:bodyPr/>
        <a:lstStyle/>
        <a:p>
          <a:pPr>
            <a:buClr>
              <a:srgbClr val="FF0000"/>
            </a:buClr>
            <a:buSzPct val="90000"/>
          </a:pPr>
          <a:r>
            <a:rPr lang="en-US" dirty="0">
              <a:solidFill>
                <a:schemeClr val="bg1"/>
              </a:solidFill>
            </a:rPr>
            <a:t>Supervisor(s)</a:t>
          </a:r>
        </a:p>
      </dgm:t>
    </dgm:pt>
    <dgm:pt modelId="{74B32624-EB8D-49A7-AE2F-062221346847}" type="parTrans" cxnId="{515FF947-6D65-49ED-840E-8151334B6BF4}">
      <dgm:prSet/>
      <dgm:spPr/>
      <dgm:t>
        <a:bodyPr/>
        <a:lstStyle/>
        <a:p>
          <a:endParaRPr lang="en-US"/>
        </a:p>
      </dgm:t>
    </dgm:pt>
    <dgm:pt modelId="{D83B649A-C017-40DB-BF71-1212621B6C14}" type="sibTrans" cxnId="{515FF947-6D65-49ED-840E-8151334B6BF4}">
      <dgm:prSet/>
      <dgm:spPr/>
      <dgm:t>
        <a:bodyPr/>
        <a:lstStyle/>
        <a:p>
          <a:endParaRPr lang="en-US"/>
        </a:p>
      </dgm:t>
    </dgm:pt>
    <dgm:pt modelId="{C5490CA0-4E63-4EB1-8FED-E5811A953720}">
      <dgm:prSet/>
      <dgm:spPr>
        <a:solidFill>
          <a:srgbClr val="232D4B"/>
        </a:solidFill>
      </dgm:spPr>
      <dgm:t>
        <a:bodyPr/>
        <a:lstStyle/>
        <a:p>
          <a:r>
            <a:rPr lang="en-US" dirty="0"/>
            <a:t>Refer</a:t>
          </a:r>
        </a:p>
      </dgm:t>
    </dgm:pt>
    <dgm:pt modelId="{4F15E8BF-C96F-4573-B40D-3F072DEAB214}" type="parTrans" cxnId="{078B2F38-19F9-436A-BEEC-7F26AFB417B0}">
      <dgm:prSet/>
      <dgm:spPr/>
      <dgm:t>
        <a:bodyPr/>
        <a:lstStyle/>
        <a:p>
          <a:endParaRPr lang="en-US"/>
        </a:p>
      </dgm:t>
    </dgm:pt>
    <dgm:pt modelId="{006F3E9A-AFE7-4735-9677-D9FFCCA3CDE9}" type="sibTrans" cxnId="{078B2F38-19F9-436A-BEEC-7F26AFB417B0}">
      <dgm:prSet phldrT="3" phldr="0"/>
      <dgm:spPr/>
      <dgm:t>
        <a:bodyPr/>
        <a:lstStyle/>
        <a:p>
          <a:endParaRPr lang="en-US"/>
        </a:p>
      </dgm:t>
    </dgm:pt>
    <dgm:pt modelId="{87802234-BD83-42AB-90AC-8D5391DCC3A5}">
      <dgm:prSet/>
      <dgm:spPr>
        <a:solidFill>
          <a:srgbClr val="232D4B">
            <a:alpha val="90000"/>
          </a:srgbClr>
        </a:solidFill>
      </dgm:spPr>
      <dgm:t>
        <a:bodyPr/>
        <a:lstStyle/>
        <a:p>
          <a:r>
            <a:rPr lang="en-US" dirty="0">
              <a:solidFill>
                <a:schemeClr val="bg1"/>
              </a:solidFill>
            </a:rPr>
            <a:t>Recommend resources</a:t>
          </a:r>
        </a:p>
      </dgm:t>
    </dgm:pt>
    <dgm:pt modelId="{29D79A10-7256-4C17-B7CC-F2136D186BA4}" type="parTrans" cxnId="{EE435AB6-B262-427C-A756-0AC8E507B73D}">
      <dgm:prSet/>
      <dgm:spPr/>
      <dgm:t>
        <a:bodyPr/>
        <a:lstStyle/>
        <a:p>
          <a:endParaRPr lang="en-US"/>
        </a:p>
      </dgm:t>
    </dgm:pt>
    <dgm:pt modelId="{8CFFC607-A4C6-4F84-89E6-9FBD72B0ED49}" type="sibTrans" cxnId="{EE435AB6-B262-427C-A756-0AC8E507B73D}">
      <dgm:prSet/>
      <dgm:spPr/>
      <dgm:t>
        <a:bodyPr/>
        <a:lstStyle/>
        <a:p>
          <a:endParaRPr lang="en-US"/>
        </a:p>
      </dgm:t>
    </dgm:pt>
    <dgm:pt modelId="{85204FDD-8FC5-5D4D-AFB4-29A3C28AD81E}">
      <dgm:prSet/>
      <dgm:spPr>
        <a:solidFill>
          <a:srgbClr val="232D4B">
            <a:alpha val="90000"/>
          </a:srgbClr>
        </a:solidFill>
      </dgm:spPr>
      <dgm:t>
        <a:bodyPr/>
        <a:lstStyle/>
        <a:p>
          <a:endParaRPr lang="en-US" dirty="0">
            <a:solidFill>
              <a:schemeClr val="bg1"/>
            </a:solidFill>
            <a:latin typeface="Calibri" pitchFamily="127" charset="0"/>
          </a:endParaRPr>
        </a:p>
      </dgm:t>
    </dgm:pt>
    <dgm:pt modelId="{D424DC16-13FA-6348-9477-9DFC36A067C2}" type="parTrans" cxnId="{4B066943-9623-874D-B86C-80780D94D6A6}">
      <dgm:prSet/>
      <dgm:spPr/>
      <dgm:t>
        <a:bodyPr/>
        <a:lstStyle/>
        <a:p>
          <a:endParaRPr lang="en-US"/>
        </a:p>
      </dgm:t>
    </dgm:pt>
    <dgm:pt modelId="{B1F55F3D-DDAC-7C47-A996-53B5C91DA486}" type="sibTrans" cxnId="{4B066943-9623-874D-B86C-80780D94D6A6}">
      <dgm:prSet/>
      <dgm:spPr/>
      <dgm:t>
        <a:bodyPr/>
        <a:lstStyle/>
        <a:p>
          <a:endParaRPr lang="en-US"/>
        </a:p>
      </dgm:t>
    </dgm:pt>
    <dgm:pt modelId="{504D4588-A1A9-4949-A28B-BFE4AF588A1B}">
      <dgm:prSet/>
      <dgm:spPr/>
      <dgm:t>
        <a:bodyPr/>
        <a:lstStyle/>
        <a:p>
          <a:endParaRPr lang="en-US" dirty="0">
            <a:solidFill>
              <a:schemeClr val="bg1"/>
            </a:solidFill>
          </a:endParaRPr>
        </a:p>
      </dgm:t>
    </dgm:pt>
    <dgm:pt modelId="{F9ED587D-68BA-431F-84F6-8FC2EBA34E6B}" type="parTrans" cxnId="{29EC50AD-6C42-4967-95FA-0BED16C23FD0}">
      <dgm:prSet/>
      <dgm:spPr/>
      <dgm:t>
        <a:bodyPr/>
        <a:lstStyle/>
        <a:p>
          <a:endParaRPr lang="en-US"/>
        </a:p>
      </dgm:t>
    </dgm:pt>
    <dgm:pt modelId="{1223AC74-AD7C-40B7-9149-ED5E3081D824}" type="sibTrans" cxnId="{29EC50AD-6C42-4967-95FA-0BED16C23FD0}">
      <dgm:prSet/>
      <dgm:spPr/>
      <dgm:t>
        <a:bodyPr/>
        <a:lstStyle/>
        <a:p>
          <a:endParaRPr lang="en-US"/>
        </a:p>
      </dgm:t>
    </dgm:pt>
    <dgm:pt modelId="{228B700E-7DE6-41D3-B9B5-4C32EE92C90F}">
      <dgm:prSet/>
      <dgm:spPr/>
      <dgm:t>
        <a:bodyPr/>
        <a:lstStyle/>
        <a:p>
          <a:r>
            <a:rPr lang="en-US" dirty="0">
              <a:solidFill>
                <a:schemeClr val="bg1"/>
              </a:solidFill>
            </a:rPr>
            <a:t>To ensure safety</a:t>
          </a:r>
        </a:p>
      </dgm:t>
    </dgm:pt>
    <dgm:pt modelId="{60B9F167-25B6-49E9-A5C5-B19EB63BDBB3}" type="parTrans" cxnId="{EE6B499B-8A88-435C-BDD8-7E85AD0F9E40}">
      <dgm:prSet/>
      <dgm:spPr/>
      <dgm:t>
        <a:bodyPr/>
        <a:lstStyle/>
        <a:p>
          <a:endParaRPr lang="en-US"/>
        </a:p>
      </dgm:t>
    </dgm:pt>
    <dgm:pt modelId="{DD0D6B86-F472-4435-BB75-18B48729876B}" type="sibTrans" cxnId="{EE6B499B-8A88-435C-BDD8-7E85AD0F9E40}">
      <dgm:prSet/>
      <dgm:spPr/>
      <dgm:t>
        <a:bodyPr/>
        <a:lstStyle/>
        <a:p>
          <a:endParaRPr lang="en-US"/>
        </a:p>
      </dgm:t>
    </dgm:pt>
    <dgm:pt modelId="{BB6E7492-D0A6-441C-9494-EF7D8633B3DD}">
      <dgm:prSet/>
      <dgm:spPr/>
      <dgm:t>
        <a:bodyPr/>
        <a:lstStyle/>
        <a:p>
          <a:r>
            <a:rPr lang="en-US" dirty="0">
              <a:solidFill>
                <a:schemeClr val="bg1"/>
              </a:solidFill>
            </a:rPr>
            <a:t>To get more information</a:t>
          </a:r>
        </a:p>
      </dgm:t>
    </dgm:pt>
    <dgm:pt modelId="{2C611942-9282-4D39-A733-26FAF9850F43}" type="parTrans" cxnId="{A6237439-5E5C-4228-9368-CA85E22C51E1}">
      <dgm:prSet/>
      <dgm:spPr/>
      <dgm:t>
        <a:bodyPr/>
        <a:lstStyle/>
        <a:p>
          <a:endParaRPr lang="en-US"/>
        </a:p>
      </dgm:t>
    </dgm:pt>
    <dgm:pt modelId="{E0964299-8072-45D1-B5BB-FA7EF0FC481D}" type="sibTrans" cxnId="{A6237439-5E5C-4228-9368-CA85E22C51E1}">
      <dgm:prSet/>
      <dgm:spPr/>
      <dgm:t>
        <a:bodyPr/>
        <a:lstStyle/>
        <a:p>
          <a:endParaRPr lang="en-US"/>
        </a:p>
      </dgm:t>
    </dgm:pt>
    <dgm:pt modelId="{3D7F4475-70E8-47BF-9EFB-774CD41F3E41}">
      <dgm:prSet/>
      <dgm:spPr/>
      <dgm:t>
        <a:bodyPr/>
        <a:lstStyle/>
        <a:p>
          <a:pPr>
            <a:buClr>
              <a:srgbClr val="FF0000"/>
            </a:buClr>
            <a:buSzPct val="90000"/>
          </a:pPr>
          <a:r>
            <a:rPr lang="en-US" dirty="0">
              <a:solidFill>
                <a:schemeClr val="bg1"/>
              </a:solidFill>
            </a:rPr>
            <a:t>Peers</a:t>
          </a:r>
        </a:p>
      </dgm:t>
    </dgm:pt>
    <dgm:pt modelId="{7B332E1E-5E48-4127-9710-9A0A29545F17}" type="parTrans" cxnId="{6AC763F2-B8A7-475A-BEB3-881ADFE5A312}">
      <dgm:prSet/>
      <dgm:spPr/>
      <dgm:t>
        <a:bodyPr/>
        <a:lstStyle/>
        <a:p>
          <a:endParaRPr lang="en-US"/>
        </a:p>
      </dgm:t>
    </dgm:pt>
    <dgm:pt modelId="{F4329E8F-AE51-4D79-B516-09174261D069}" type="sibTrans" cxnId="{6AC763F2-B8A7-475A-BEB3-881ADFE5A312}">
      <dgm:prSet/>
      <dgm:spPr/>
      <dgm:t>
        <a:bodyPr/>
        <a:lstStyle/>
        <a:p>
          <a:endParaRPr lang="en-US"/>
        </a:p>
      </dgm:t>
    </dgm:pt>
    <dgm:pt modelId="{2F5613C0-8312-41E1-B1F5-8C6693E0F3D3}">
      <dgm:prSet/>
      <dgm:spPr/>
      <dgm:t>
        <a:bodyPr/>
        <a:lstStyle/>
        <a:p>
          <a:pPr>
            <a:buClr>
              <a:srgbClr val="FF0000"/>
            </a:buClr>
            <a:buSzPct val="90000"/>
          </a:pPr>
          <a:r>
            <a:rPr lang="en-US" dirty="0">
              <a:solidFill>
                <a:schemeClr val="bg1"/>
              </a:solidFill>
            </a:rPr>
            <a:t>Family</a:t>
          </a:r>
        </a:p>
      </dgm:t>
    </dgm:pt>
    <dgm:pt modelId="{4EEDAD35-1BDD-44B3-B71E-37A9D0FF6B04}" type="parTrans" cxnId="{E2D935A4-C6DF-4AAA-A1D1-1821BC30E238}">
      <dgm:prSet/>
      <dgm:spPr/>
      <dgm:t>
        <a:bodyPr/>
        <a:lstStyle/>
        <a:p>
          <a:endParaRPr lang="en-US"/>
        </a:p>
      </dgm:t>
    </dgm:pt>
    <dgm:pt modelId="{210E81B9-3E59-4DD1-9453-39E54829A1DD}" type="sibTrans" cxnId="{E2D935A4-C6DF-4AAA-A1D1-1821BC30E238}">
      <dgm:prSet/>
      <dgm:spPr/>
      <dgm:t>
        <a:bodyPr/>
        <a:lstStyle/>
        <a:p>
          <a:endParaRPr lang="en-US"/>
        </a:p>
      </dgm:t>
    </dgm:pt>
    <dgm:pt modelId="{CA00D53D-5788-4E10-9E24-816573D73C52}">
      <dgm:prSet/>
      <dgm:spPr/>
      <dgm:t>
        <a:bodyPr/>
        <a:lstStyle/>
        <a:p>
          <a:r>
            <a:rPr lang="en-US" dirty="0">
              <a:solidFill>
                <a:schemeClr val="bg1"/>
              </a:solidFill>
            </a:rPr>
            <a:t>Consultation</a:t>
          </a:r>
        </a:p>
      </dgm:t>
    </dgm:pt>
    <dgm:pt modelId="{40F8799F-379E-48F0-ABFB-A3ECB5BF83AC}" type="parTrans" cxnId="{117ADA2F-2A97-4E84-A29D-8A23DB926C23}">
      <dgm:prSet/>
      <dgm:spPr/>
      <dgm:t>
        <a:bodyPr/>
        <a:lstStyle/>
        <a:p>
          <a:endParaRPr lang="en-US"/>
        </a:p>
      </dgm:t>
    </dgm:pt>
    <dgm:pt modelId="{4E620BDC-6AA3-45DB-BEC4-0BAAD0523119}" type="sibTrans" cxnId="{117ADA2F-2A97-4E84-A29D-8A23DB926C23}">
      <dgm:prSet/>
      <dgm:spPr/>
      <dgm:t>
        <a:bodyPr/>
        <a:lstStyle/>
        <a:p>
          <a:endParaRPr lang="en-US"/>
        </a:p>
      </dgm:t>
    </dgm:pt>
    <dgm:pt modelId="{881C9091-7E82-4C90-A2FB-323F991CE46E}">
      <dgm:prSet/>
      <dgm:spPr/>
      <dgm:t>
        <a:bodyPr/>
        <a:lstStyle/>
        <a:p>
          <a:r>
            <a:rPr lang="en-US" dirty="0">
              <a:solidFill>
                <a:schemeClr val="bg1"/>
              </a:solidFill>
            </a:rPr>
            <a:t>Direct hand-off</a:t>
          </a:r>
        </a:p>
      </dgm:t>
    </dgm:pt>
    <dgm:pt modelId="{2CCC7397-9EB0-4B78-9FA3-72C2301F4ED5}" type="parTrans" cxnId="{A889C395-18F0-496C-A8F4-80AB690A61BB}">
      <dgm:prSet/>
      <dgm:spPr/>
      <dgm:t>
        <a:bodyPr/>
        <a:lstStyle/>
        <a:p>
          <a:endParaRPr lang="en-US"/>
        </a:p>
      </dgm:t>
    </dgm:pt>
    <dgm:pt modelId="{896877CA-E67A-4E00-BB9D-E1E4A366E149}" type="sibTrans" cxnId="{A889C395-18F0-496C-A8F4-80AB690A61BB}">
      <dgm:prSet/>
      <dgm:spPr/>
      <dgm:t>
        <a:bodyPr/>
        <a:lstStyle/>
        <a:p>
          <a:endParaRPr lang="en-US"/>
        </a:p>
      </dgm:t>
    </dgm:pt>
    <dgm:pt modelId="{6EC623F5-BBF4-FE4B-96BA-EA0A795AC5D8}" type="pres">
      <dgm:prSet presAssocID="{9DA7232C-BB98-4B8B-A193-03696B722C94}" presName="Name0" presStyleCnt="0">
        <dgm:presLayoutVars>
          <dgm:dir/>
          <dgm:animLvl val="lvl"/>
          <dgm:resizeHandles val="exact"/>
        </dgm:presLayoutVars>
      </dgm:prSet>
      <dgm:spPr/>
    </dgm:pt>
    <dgm:pt modelId="{64B7C938-01F7-8E40-B1F1-B9579B5BA581}" type="pres">
      <dgm:prSet presAssocID="{1AE1BEAB-1BBA-4481-9097-9AC393720E97}" presName="composite" presStyleCnt="0"/>
      <dgm:spPr/>
    </dgm:pt>
    <dgm:pt modelId="{3DE734A7-0752-1B48-BC15-4700B9E0B624}" type="pres">
      <dgm:prSet presAssocID="{1AE1BEAB-1BBA-4481-9097-9AC393720E97}" presName="parTx" presStyleLbl="alignNode1" presStyleIdx="0" presStyleCnt="3" custLinFactNeighborX="2192">
        <dgm:presLayoutVars>
          <dgm:chMax val="0"/>
          <dgm:chPref val="0"/>
        </dgm:presLayoutVars>
      </dgm:prSet>
      <dgm:spPr/>
    </dgm:pt>
    <dgm:pt modelId="{C96B89ED-9947-4A4F-BA7C-A258F83E62C8}" type="pres">
      <dgm:prSet presAssocID="{1AE1BEAB-1BBA-4481-9097-9AC393720E97}" presName="desTx" presStyleLbl="alignAccFollowNode1" presStyleIdx="0" presStyleCnt="3" custLinFactNeighborX="1832">
        <dgm:presLayoutVars/>
      </dgm:prSet>
      <dgm:spPr/>
    </dgm:pt>
    <dgm:pt modelId="{F2846CB9-0136-1F48-A487-C934B0E91D79}" type="pres">
      <dgm:prSet presAssocID="{65199854-E816-42D6-AB6C-B3BA6E305828}" presName="space" presStyleCnt="0"/>
      <dgm:spPr/>
    </dgm:pt>
    <dgm:pt modelId="{D8FF207A-4622-D749-A631-063D9DC87905}" type="pres">
      <dgm:prSet presAssocID="{4DE3A34C-F15C-4D2B-9294-D4FE07B2ACE4}" presName="composite" presStyleCnt="0"/>
      <dgm:spPr/>
    </dgm:pt>
    <dgm:pt modelId="{3392C23F-3812-5243-AE9C-4A7514895F30}" type="pres">
      <dgm:prSet presAssocID="{4DE3A34C-F15C-4D2B-9294-D4FE07B2ACE4}" presName="parTx" presStyleLbl="alignNode1" presStyleIdx="1" presStyleCnt="3" custLinFactNeighborX="189">
        <dgm:presLayoutVars>
          <dgm:chMax val="0"/>
          <dgm:chPref val="0"/>
        </dgm:presLayoutVars>
      </dgm:prSet>
      <dgm:spPr/>
    </dgm:pt>
    <dgm:pt modelId="{663A4983-E385-3A4C-9A2E-20E14778FCC8}" type="pres">
      <dgm:prSet presAssocID="{4DE3A34C-F15C-4D2B-9294-D4FE07B2ACE4}" presName="desTx" presStyleLbl="alignAccFollowNode1" presStyleIdx="1" presStyleCnt="3" custLinFactNeighborX="189">
        <dgm:presLayoutVars/>
      </dgm:prSet>
      <dgm:spPr/>
    </dgm:pt>
    <dgm:pt modelId="{467FD739-332D-EC4C-A6D3-AC62A4A04CFA}" type="pres">
      <dgm:prSet presAssocID="{C282D352-514F-4F61-BA97-0D0F0522E030}" presName="space" presStyleCnt="0"/>
      <dgm:spPr/>
    </dgm:pt>
    <dgm:pt modelId="{B4A9FE5C-ADD1-4E4D-A690-A2EDCF639B89}" type="pres">
      <dgm:prSet presAssocID="{C5490CA0-4E63-4EB1-8FED-E5811A953720}" presName="composite" presStyleCnt="0"/>
      <dgm:spPr/>
    </dgm:pt>
    <dgm:pt modelId="{0FD8E0E6-B678-DD4E-A868-521155CD4A3D}" type="pres">
      <dgm:prSet presAssocID="{C5490CA0-4E63-4EB1-8FED-E5811A953720}" presName="parTx" presStyleLbl="alignNode1" presStyleIdx="2" presStyleCnt="3" custLinFactNeighborX="654">
        <dgm:presLayoutVars>
          <dgm:chMax val="0"/>
          <dgm:chPref val="0"/>
        </dgm:presLayoutVars>
      </dgm:prSet>
      <dgm:spPr/>
    </dgm:pt>
    <dgm:pt modelId="{F4B04CBB-6230-B043-955E-84D5A2BA66F1}" type="pres">
      <dgm:prSet presAssocID="{C5490CA0-4E63-4EB1-8FED-E5811A953720}" presName="desTx" presStyleLbl="alignAccFollowNode1" presStyleIdx="2" presStyleCnt="3" custLinFactNeighborX="654">
        <dgm:presLayoutVars/>
      </dgm:prSet>
      <dgm:spPr/>
    </dgm:pt>
  </dgm:ptLst>
  <dgm:cxnLst>
    <dgm:cxn modelId="{659CEE12-76D1-F74D-A942-4E1D777AD4E0}" type="presOf" srcId="{1AE1BEAB-1BBA-4481-9097-9AC393720E97}" destId="{3DE734A7-0752-1B48-BC15-4700B9E0B624}" srcOrd="0" destOrd="0" presId="urn:microsoft.com/office/officeart/2016/7/layout/HorizontalActionList"/>
    <dgm:cxn modelId="{657B9F1F-42F5-4CE0-8B24-984718C78FE5}" type="presOf" srcId="{3D7F4475-70E8-47BF-9EFB-774CD41F3E41}" destId="{663A4983-E385-3A4C-9A2E-20E14778FCC8}" srcOrd="0" destOrd="1" presId="urn:microsoft.com/office/officeart/2016/7/layout/HorizontalActionList"/>
    <dgm:cxn modelId="{7230BA27-AB4C-A24F-BC3C-16BF706C3E8B}" type="presOf" srcId="{3037C9D6-D4DE-42C7-BD03-A569005B5ABF}" destId="{663A4983-E385-3A4C-9A2E-20E14778FCC8}" srcOrd="0" destOrd="0" presId="urn:microsoft.com/office/officeart/2016/7/layout/HorizontalActionList"/>
    <dgm:cxn modelId="{117ADA2F-2A97-4E84-A29D-8A23DB926C23}" srcId="{C5490CA0-4E63-4EB1-8FED-E5811A953720}" destId="{CA00D53D-5788-4E10-9E24-816573D73C52}" srcOrd="1" destOrd="0" parTransId="{40F8799F-379E-48F0-ABFB-A3ECB5BF83AC}" sibTransId="{4E620BDC-6AA3-45DB-BEC4-0BAAD0523119}"/>
    <dgm:cxn modelId="{078B2F38-19F9-436A-BEEC-7F26AFB417B0}" srcId="{9DA7232C-BB98-4B8B-A193-03696B722C94}" destId="{C5490CA0-4E63-4EB1-8FED-E5811A953720}" srcOrd="2" destOrd="0" parTransId="{4F15E8BF-C96F-4573-B40D-3F072DEAB214}" sibTransId="{006F3E9A-AFE7-4735-9677-D9FFCCA3CDE9}"/>
    <dgm:cxn modelId="{A6237439-5E5C-4228-9368-CA85E22C51E1}" srcId="{1AE1BEAB-1BBA-4481-9097-9AC393720E97}" destId="{BB6E7492-D0A6-441C-9494-EF7D8633B3DD}" srcOrd="2" destOrd="0" parTransId="{2C611942-9282-4D39-A733-26FAF9850F43}" sibTransId="{E0964299-8072-45D1-B5BB-FA7EF0FC481D}"/>
    <dgm:cxn modelId="{4B066943-9623-874D-B86C-80780D94D6A6}" srcId="{C5490CA0-4E63-4EB1-8FED-E5811A953720}" destId="{85204FDD-8FC5-5D4D-AFB4-29A3C28AD81E}" srcOrd="3" destOrd="0" parTransId="{D424DC16-13FA-6348-9477-9DFC36A067C2}" sibTransId="{B1F55F3D-DDAC-7C47-A996-53B5C91DA486}"/>
    <dgm:cxn modelId="{515FF947-6D65-49ED-840E-8151334B6BF4}" srcId="{4DE3A34C-F15C-4D2B-9294-D4FE07B2ACE4}" destId="{3037C9D6-D4DE-42C7-BD03-A569005B5ABF}" srcOrd="0" destOrd="0" parTransId="{74B32624-EB8D-49A7-AE2F-062221346847}" sibTransId="{D83B649A-C017-40DB-BF71-1212621B6C14}"/>
    <dgm:cxn modelId="{2C63296B-1A3C-8B4C-B3F5-6F5854CC6BBE}" type="presOf" srcId="{9DA7232C-BB98-4B8B-A193-03696B722C94}" destId="{6EC623F5-BBF4-FE4B-96BA-EA0A795AC5D8}" srcOrd="0" destOrd="0" presId="urn:microsoft.com/office/officeart/2016/7/layout/HorizontalActionList"/>
    <dgm:cxn modelId="{5F9A064C-A4ED-4072-8B82-42665D15AA46}" type="presOf" srcId="{2F5613C0-8312-41E1-B1F5-8C6693E0F3D3}" destId="{663A4983-E385-3A4C-9A2E-20E14778FCC8}" srcOrd="0" destOrd="2" presId="urn:microsoft.com/office/officeart/2016/7/layout/HorizontalActionList"/>
    <dgm:cxn modelId="{EFCF5274-18BF-4B9E-AA8F-D32D126D507E}" type="presOf" srcId="{228B700E-7DE6-41D3-B9B5-4C32EE92C90F}" destId="{C96B89ED-9947-4A4F-BA7C-A258F83E62C8}" srcOrd="0" destOrd="1" presId="urn:microsoft.com/office/officeart/2016/7/layout/HorizontalActionList"/>
    <dgm:cxn modelId="{FEB6207A-A546-2348-BEBC-C24786071925}" type="presOf" srcId="{C5490CA0-4E63-4EB1-8FED-E5811A953720}" destId="{0FD8E0E6-B678-DD4E-A868-521155CD4A3D}" srcOrd="0" destOrd="0" presId="urn:microsoft.com/office/officeart/2016/7/layout/HorizontalActionList"/>
    <dgm:cxn modelId="{1C778D87-D8B4-4C54-A768-45442C1F5712}" type="presOf" srcId="{CA00D53D-5788-4E10-9E24-816573D73C52}" destId="{F4B04CBB-6230-B043-955E-84D5A2BA66F1}" srcOrd="0" destOrd="1" presId="urn:microsoft.com/office/officeart/2016/7/layout/HorizontalActionList"/>
    <dgm:cxn modelId="{17965895-4AC1-4766-9D08-193EF6DE463B}" srcId="{9DA7232C-BB98-4B8B-A193-03696B722C94}" destId="{4DE3A34C-F15C-4D2B-9294-D4FE07B2ACE4}" srcOrd="1" destOrd="0" parTransId="{7213B9C2-E776-4E90-BA68-ACF6A7A2D63C}" sibTransId="{C282D352-514F-4F61-BA97-0D0F0522E030}"/>
    <dgm:cxn modelId="{A889C395-18F0-496C-A8F4-80AB690A61BB}" srcId="{C5490CA0-4E63-4EB1-8FED-E5811A953720}" destId="{881C9091-7E82-4C90-A2FB-323F991CE46E}" srcOrd="2" destOrd="0" parTransId="{2CCC7397-9EB0-4B78-9FA3-72C2301F4ED5}" sibTransId="{896877CA-E67A-4E00-BB9D-E1E4A366E149}"/>
    <dgm:cxn modelId="{EE6B499B-8A88-435C-BDD8-7E85AD0F9E40}" srcId="{1AE1BEAB-1BBA-4481-9097-9AC393720E97}" destId="{228B700E-7DE6-41D3-B9B5-4C32EE92C90F}" srcOrd="1" destOrd="0" parTransId="{60B9F167-25B6-49E9-A5C5-B19EB63BDBB3}" sibTransId="{DD0D6B86-F472-4435-BB75-18B48729876B}"/>
    <dgm:cxn modelId="{E2F4839B-9482-41B9-925F-55107CE2A62E}" type="presOf" srcId="{504D4588-A1A9-4949-A28B-BFE4AF588A1B}" destId="{F4B04CBB-6230-B043-955E-84D5A2BA66F1}" srcOrd="0" destOrd="4" presId="urn:microsoft.com/office/officeart/2016/7/layout/HorizontalActionList"/>
    <dgm:cxn modelId="{E2D935A4-C6DF-4AAA-A1D1-1821BC30E238}" srcId="{4DE3A34C-F15C-4D2B-9294-D4FE07B2ACE4}" destId="{2F5613C0-8312-41E1-B1F5-8C6693E0F3D3}" srcOrd="2" destOrd="0" parTransId="{4EEDAD35-1BDD-44B3-B71E-37A9D0FF6B04}" sibTransId="{210E81B9-3E59-4DD1-9453-39E54829A1DD}"/>
    <dgm:cxn modelId="{2CBBBFA6-5A49-014B-979D-7FF9FBBE5F5B}" type="presOf" srcId="{87802234-BD83-42AB-90AC-8D5391DCC3A5}" destId="{F4B04CBB-6230-B043-955E-84D5A2BA66F1}" srcOrd="0" destOrd="0" presId="urn:microsoft.com/office/officeart/2016/7/layout/HorizontalActionList"/>
    <dgm:cxn modelId="{6FEF19AA-74E2-4379-963C-ADB5E5474E61}" type="presOf" srcId="{881C9091-7E82-4C90-A2FB-323F991CE46E}" destId="{F4B04CBB-6230-B043-955E-84D5A2BA66F1}" srcOrd="0" destOrd="2" presId="urn:microsoft.com/office/officeart/2016/7/layout/HorizontalActionList"/>
    <dgm:cxn modelId="{29EC50AD-6C42-4967-95FA-0BED16C23FD0}" srcId="{C5490CA0-4E63-4EB1-8FED-E5811A953720}" destId="{504D4588-A1A9-4949-A28B-BFE4AF588A1B}" srcOrd="4" destOrd="0" parTransId="{F9ED587D-68BA-431F-84F6-8FC2EBA34E6B}" sibTransId="{1223AC74-AD7C-40B7-9149-ED5E3081D824}"/>
    <dgm:cxn modelId="{EE435AB6-B262-427C-A756-0AC8E507B73D}" srcId="{C5490CA0-4E63-4EB1-8FED-E5811A953720}" destId="{87802234-BD83-42AB-90AC-8D5391DCC3A5}" srcOrd="0" destOrd="0" parTransId="{29D79A10-7256-4C17-B7CC-F2136D186BA4}" sibTransId="{8CFFC607-A4C6-4F84-89E6-9FBD72B0ED49}"/>
    <dgm:cxn modelId="{B513B7B7-0AF3-1149-808C-21F57FA7EF3E}" type="presOf" srcId="{30F4152B-C75A-4517-907C-BBB0E15CA150}" destId="{C96B89ED-9947-4A4F-BA7C-A258F83E62C8}" srcOrd="0" destOrd="0" presId="urn:microsoft.com/office/officeart/2016/7/layout/HorizontalActionList"/>
    <dgm:cxn modelId="{194A7BD5-823A-0B4F-A3B2-211DF6D9EBFF}" type="presOf" srcId="{4DE3A34C-F15C-4D2B-9294-D4FE07B2ACE4}" destId="{3392C23F-3812-5243-AE9C-4A7514895F30}" srcOrd="0" destOrd="0" presId="urn:microsoft.com/office/officeart/2016/7/layout/HorizontalActionList"/>
    <dgm:cxn modelId="{561BC3DD-CC23-4C59-805E-7BD6E729E21F}" srcId="{1AE1BEAB-1BBA-4481-9097-9AC393720E97}" destId="{30F4152B-C75A-4517-907C-BBB0E15CA150}" srcOrd="0" destOrd="0" parTransId="{C3D05647-4273-42C0-83B3-AC3738AE8333}" sibTransId="{94FEEE47-80A0-4494-8FAB-5A92600653A8}"/>
    <dgm:cxn modelId="{751E99E8-AA21-4FF9-BA93-9185C7832994}" srcId="{9DA7232C-BB98-4B8B-A193-03696B722C94}" destId="{1AE1BEAB-1BBA-4481-9097-9AC393720E97}" srcOrd="0" destOrd="0" parTransId="{61D0C8FB-D3B6-41EC-8612-2A9D03BC8608}" sibTransId="{65199854-E816-42D6-AB6C-B3BA6E305828}"/>
    <dgm:cxn modelId="{8379D8E9-D803-A749-B8CC-113BD0FA69AD}" type="presOf" srcId="{85204FDD-8FC5-5D4D-AFB4-29A3C28AD81E}" destId="{F4B04CBB-6230-B043-955E-84D5A2BA66F1}" srcOrd="0" destOrd="3" presId="urn:microsoft.com/office/officeart/2016/7/layout/HorizontalActionList"/>
    <dgm:cxn modelId="{DCFF47EE-25E8-477C-AA0D-DD9E049D3DDA}" type="presOf" srcId="{BB6E7492-D0A6-441C-9494-EF7D8633B3DD}" destId="{C96B89ED-9947-4A4F-BA7C-A258F83E62C8}" srcOrd="0" destOrd="2" presId="urn:microsoft.com/office/officeart/2016/7/layout/HorizontalActionList"/>
    <dgm:cxn modelId="{6AC763F2-B8A7-475A-BEB3-881ADFE5A312}" srcId="{4DE3A34C-F15C-4D2B-9294-D4FE07B2ACE4}" destId="{3D7F4475-70E8-47BF-9EFB-774CD41F3E41}" srcOrd="1" destOrd="0" parTransId="{7B332E1E-5E48-4127-9710-9A0A29545F17}" sibTransId="{F4329E8F-AE51-4D79-B516-09174261D069}"/>
    <dgm:cxn modelId="{913893C2-88CE-5A40-8876-5B258F7F24EB}" type="presParOf" srcId="{6EC623F5-BBF4-FE4B-96BA-EA0A795AC5D8}" destId="{64B7C938-01F7-8E40-B1F1-B9579B5BA581}" srcOrd="0" destOrd="0" presId="urn:microsoft.com/office/officeart/2016/7/layout/HorizontalActionList"/>
    <dgm:cxn modelId="{42F8A350-2FD2-6B4B-B77C-BE4F1A34849E}" type="presParOf" srcId="{64B7C938-01F7-8E40-B1F1-B9579B5BA581}" destId="{3DE734A7-0752-1B48-BC15-4700B9E0B624}" srcOrd="0" destOrd="0" presId="urn:microsoft.com/office/officeart/2016/7/layout/HorizontalActionList"/>
    <dgm:cxn modelId="{16A2AC5A-B55D-E142-B205-3948E74247DE}" type="presParOf" srcId="{64B7C938-01F7-8E40-B1F1-B9579B5BA581}" destId="{C96B89ED-9947-4A4F-BA7C-A258F83E62C8}" srcOrd="1" destOrd="0" presId="urn:microsoft.com/office/officeart/2016/7/layout/HorizontalActionList"/>
    <dgm:cxn modelId="{C0DDF6F8-015A-6643-AC21-5E3FFA6BFDAF}" type="presParOf" srcId="{6EC623F5-BBF4-FE4B-96BA-EA0A795AC5D8}" destId="{F2846CB9-0136-1F48-A487-C934B0E91D79}" srcOrd="1" destOrd="0" presId="urn:microsoft.com/office/officeart/2016/7/layout/HorizontalActionList"/>
    <dgm:cxn modelId="{A473E2D7-CA46-8C42-BA8F-3B694B393AFF}" type="presParOf" srcId="{6EC623F5-BBF4-FE4B-96BA-EA0A795AC5D8}" destId="{D8FF207A-4622-D749-A631-063D9DC87905}" srcOrd="2" destOrd="0" presId="urn:microsoft.com/office/officeart/2016/7/layout/HorizontalActionList"/>
    <dgm:cxn modelId="{13FA5029-AAC0-544B-951D-111E1FDBD9EB}" type="presParOf" srcId="{D8FF207A-4622-D749-A631-063D9DC87905}" destId="{3392C23F-3812-5243-AE9C-4A7514895F30}" srcOrd="0" destOrd="0" presId="urn:microsoft.com/office/officeart/2016/7/layout/HorizontalActionList"/>
    <dgm:cxn modelId="{D081B783-6FFB-A04E-8087-615237A4A882}" type="presParOf" srcId="{D8FF207A-4622-D749-A631-063D9DC87905}" destId="{663A4983-E385-3A4C-9A2E-20E14778FCC8}" srcOrd="1" destOrd="0" presId="urn:microsoft.com/office/officeart/2016/7/layout/HorizontalActionList"/>
    <dgm:cxn modelId="{F7C8D2C9-EE44-394F-9F66-C01EF1C04C75}" type="presParOf" srcId="{6EC623F5-BBF4-FE4B-96BA-EA0A795AC5D8}" destId="{467FD739-332D-EC4C-A6D3-AC62A4A04CFA}" srcOrd="3" destOrd="0" presId="urn:microsoft.com/office/officeart/2016/7/layout/HorizontalActionList"/>
    <dgm:cxn modelId="{95D262FC-1A9F-CC4A-A763-B66E5F942788}" type="presParOf" srcId="{6EC623F5-BBF4-FE4B-96BA-EA0A795AC5D8}" destId="{B4A9FE5C-ADD1-4E4D-A690-A2EDCF639B89}" srcOrd="4" destOrd="0" presId="urn:microsoft.com/office/officeart/2016/7/layout/HorizontalActionList"/>
    <dgm:cxn modelId="{03403494-EB4F-A94A-B8EA-9BEEB22BC2E0}" type="presParOf" srcId="{B4A9FE5C-ADD1-4E4D-A690-A2EDCF639B89}" destId="{0FD8E0E6-B678-DD4E-A868-521155CD4A3D}" srcOrd="0" destOrd="0" presId="urn:microsoft.com/office/officeart/2016/7/layout/HorizontalActionList"/>
    <dgm:cxn modelId="{3E73262B-C67F-3540-9047-A0DB12B3BDE2}" type="presParOf" srcId="{B4A9FE5C-ADD1-4E4D-A690-A2EDCF639B89}" destId="{F4B04CBB-6230-B043-955E-84D5A2BA66F1}"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734A7-0752-1B48-BC15-4700B9E0B624}">
      <dsp:nvSpPr>
        <dsp:cNvPr id="0" name=""/>
        <dsp:cNvSpPr/>
      </dsp:nvSpPr>
      <dsp:spPr>
        <a:xfrm>
          <a:off x="7394" y="408280"/>
          <a:ext cx="2543597" cy="763079"/>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1001" tIns="201001" rIns="201001" bIns="201001" numCol="1" spcCol="1270" anchor="ctr" anchorCtr="0">
          <a:noAutofit/>
        </a:bodyPr>
        <a:lstStyle/>
        <a:p>
          <a:pPr marL="0" lvl="0" indent="0" algn="ctr" defTabSz="1111250">
            <a:lnSpc>
              <a:spcPct val="90000"/>
            </a:lnSpc>
            <a:spcBef>
              <a:spcPct val="0"/>
            </a:spcBef>
            <a:spcAft>
              <a:spcPct val="35000"/>
            </a:spcAft>
            <a:buNone/>
          </a:pPr>
          <a:r>
            <a:rPr lang="en-US" sz="2500" b="1" kern="1200" dirty="0">
              <a:latin typeface="+mn-lt"/>
              <a:cs typeface="Arial" charset="0"/>
            </a:rPr>
            <a:t>Trauma</a:t>
          </a:r>
          <a:endParaRPr lang="en-US" sz="2500" kern="1200" dirty="0"/>
        </a:p>
      </dsp:txBody>
      <dsp:txXfrm>
        <a:off x="7394" y="408280"/>
        <a:ext cx="2543597" cy="763079"/>
      </dsp:txXfrm>
    </dsp:sp>
    <dsp:sp modelId="{C96B89ED-9947-4A4F-BA7C-A258F83E62C8}">
      <dsp:nvSpPr>
        <dsp:cNvPr id="0" name=""/>
        <dsp:cNvSpPr/>
      </dsp:nvSpPr>
      <dsp:spPr>
        <a:xfrm>
          <a:off x="7394" y="1171359"/>
          <a:ext cx="2543597" cy="2770565"/>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1251" tIns="251251" rIns="251251" bIns="251251"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bg1"/>
              </a:solidFill>
              <a:ea typeface="ＭＳ Ｐゴシック" charset="0"/>
              <a:cs typeface="ＭＳ Ｐゴシック" charset="0"/>
            </a:rPr>
            <a:t>A </a:t>
          </a:r>
          <a:r>
            <a:rPr lang="en-US" sz="1900" b="1" i="1" u="none" kern="1200" dirty="0">
              <a:solidFill>
                <a:schemeClr val="bg1"/>
              </a:solidFill>
              <a:ea typeface="ＭＳ Ｐゴシック" charset="0"/>
              <a:cs typeface="ＭＳ Ｐゴシック" charset="0"/>
            </a:rPr>
            <a:t>traumatic </a:t>
          </a:r>
          <a:r>
            <a:rPr lang="en-US" sz="1900" b="1" kern="1200" dirty="0">
              <a:solidFill>
                <a:schemeClr val="bg1"/>
              </a:solidFill>
              <a:ea typeface="ＭＳ Ｐゴシック" charset="0"/>
              <a:cs typeface="ＭＳ Ｐゴシック" charset="0"/>
            </a:rPr>
            <a:t>injury</a:t>
          </a:r>
          <a:endParaRPr lang="en-US" sz="1900" kern="1200" dirty="0">
            <a:solidFill>
              <a:schemeClr val="bg1"/>
            </a:solidFill>
          </a:endParaRPr>
        </a:p>
        <a:p>
          <a:pPr marL="0" lvl="0" indent="0" algn="l" defTabSz="844550">
            <a:lnSpc>
              <a:spcPct val="90000"/>
            </a:lnSpc>
            <a:spcBef>
              <a:spcPct val="0"/>
            </a:spcBef>
            <a:spcAft>
              <a:spcPct val="35000"/>
            </a:spcAft>
            <a:buNone/>
          </a:pPr>
          <a:r>
            <a:rPr lang="en-US" sz="1900" kern="1200" dirty="0">
              <a:solidFill>
                <a:schemeClr val="bg1"/>
              </a:solidFill>
            </a:rPr>
            <a:t>Due to the experience of or exposure to intense injury, horrific or gruesome experiences, or death.</a:t>
          </a:r>
        </a:p>
      </dsp:txBody>
      <dsp:txXfrm>
        <a:off x="7394" y="1171359"/>
        <a:ext cx="2543597" cy="2770565"/>
      </dsp:txXfrm>
    </dsp:sp>
    <dsp:sp modelId="{3392C23F-3812-5243-AE9C-4A7514895F30}">
      <dsp:nvSpPr>
        <dsp:cNvPr id="0" name=""/>
        <dsp:cNvSpPr/>
      </dsp:nvSpPr>
      <dsp:spPr>
        <a:xfrm>
          <a:off x="2658886" y="408280"/>
          <a:ext cx="2543597" cy="763079"/>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1001" tIns="201001" rIns="201001" bIns="201001" numCol="1" spcCol="1270" anchor="ctr" anchorCtr="0">
          <a:noAutofit/>
        </a:bodyPr>
        <a:lstStyle/>
        <a:p>
          <a:pPr marL="0" lvl="0" indent="0" algn="ctr" defTabSz="1111250">
            <a:lnSpc>
              <a:spcPct val="90000"/>
            </a:lnSpc>
            <a:spcBef>
              <a:spcPct val="0"/>
            </a:spcBef>
            <a:spcAft>
              <a:spcPct val="35000"/>
            </a:spcAft>
            <a:buNone/>
          </a:pPr>
          <a:r>
            <a:rPr lang="en-US" sz="2500" b="1" kern="1200" dirty="0"/>
            <a:t>Loss</a:t>
          </a:r>
        </a:p>
      </dsp:txBody>
      <dsp:txXfrm>
        <a:off x="2658886" y="408280"/>
        <a:ext cx="2543597" cy="763079"/>
      </dsp:txXfrm>
    </dsp:sp>
    <dsp:sp modelId="{663A4983-E385-3A4C-9A2E-20E14778FCC8}">
      <dsp:nvSpPr>
        <dsp:cNvPr id="0" name=""/>
        <dsp:cNvSpPr/>
      </dsp:nvSpPr>
      <dsp:spPr>
        <a:xfrm>
          <a:off x="2658886" y="1171359"/>
          <a:ext cx="2543597" cy="2770565"/>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1251" tIns="251251" rIns="251251" bIns="251251" numCol="1" spcCol="1270" anchor="t" anchorCtr="0">
          <a:noAutofit/>
        </a:bodyPr>
        <a:lstStyle/>
        <a:p>
          <a:pPr marL="0" lvl="0" indent="0" algn="l" defTabSz="844550">
            <a:lnSpc>
              <a:spcPct val="90000"/>
            </a:lnSpc>
            <a:spcBef>
              <a:spcPct val="0"/>
            </a:spcBef>
            <a:spcAft>
              <a:spcPct val="35000"/>
            </a:spcAft>
            <a:buClr>
              <a:srgbClr val="FF0000"/>
            </a:buClr>
            <a:buSzPct val="90000"/>
            <a:buNone/>
          </a:pPr>
          <a:r>
            <a:rPr lang="en-US" sz="1900" b="1" kern="1200" dirty="0">
              <a:solidFill>
                <a:schemeClr val="bg1"/>
              </a:solidFill>
              <a:latin typeface="Calibri" pitchFamily="127" charset="0"/>
            </a:rPr>
            <a:t>A </a:t>
          </a:r>
          <a:r>
            <a:rPr lang="en-US" sz="1900" b="1" i="1" u="none" kern="1200" dirty="0">
              <a:solidFill>
                <a:schemeClr val="bg1"/>
              </a:solidFill>
              <a:latin typeface="Calibri" pitchFamily="127" charset="0"/>
            </a:rPr>
            <a:t>grief</a:t>
          </a:r>
          <a:r>
            <a:rPr lang="en-US" sz="1900" b="1" kern="1200" dirty="0">
              <a:solidFill>
                <a:schemeClr val="bg1"/>
              </a:solidFill>
              <a:latin typeface="Calibri" pitchFamily="127" charset="0"/>
            </a:rPr>
            <a:t> injury</a:t>
          </a:r>
          <a:endParaRPr lang="en-US" sz="1900" kern="1200" dirty="0">
            <a:solidFill>
              <a:schemeClr val="bg1"/>
            </a:solidFill>
          </a:endParaRPr>
        </a:p>
        <a:p>
          <a:pPr marL="0" lvl="0" indent="0" algn="l" defTabSz="844550">
            <a:lnSpc>
              <a:spcPct val="90000"/>
            </a:lnSpc>
            <a:spcBef>
              <a:spcPct val="0"/>
            </a:spcBef>
            <a:spcAft>
              <a:spcPct val="35000"/>
            </a:spcAft>
            <a:buNone/>
          </a:pPr>
          <a:r>
            <a:rPr lang="en-US" sz="1900" kern="1200" dirty="0">
              <a:solidFill>
                <a:schemeClr val="bg1"/>
              </a:solidFill>
              <a:latin typeface="Calibri" pitchFamily="127" charset="0"/>
            </a:rPr>
            <a:t>Due to the loss of people, things or parts of oneself.</a:t>
          </a:r>
        </a:p>
      </dsp:txBody>
      <dsp:txXfrm>
        <a:off x="2658886" y="1171359"/>
        <a:ext cx="2543597" cy="2770565"/>
      </dsp:txXfrm>
    </dsp:sp>
    <dsp:sp modelId="{0FD8E0E6-B678-DD4E-A868-521155CD4A3D}">
      <dsp:nvSpPr>
        <dsp:cNvPr id="0" name=""/>
        <dsp:cNvSpPr/>
      </dsp:nvSpPr>
      <dsp:spPr>
        <a:xfrm>
          <a:off x="5310378" y="408280"/>
          <a:ext cx="2543597" cy="763079"/>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1001" tIns="201001" rIns="201001" bIns="201001" numCol="1" spcCol="1270" anchor="ctr" anchorCtr="0">
          <a:noAutofit/>
        </a:bodyPr>
        <a:lstStyle/>
        <a:p>
          <a:pPr marL="0" lvl="0" indent="0" algn="ctr" defTabSz="1111250">
            <a:lnSpc>
              <a:spcPct val="90000"/>
            </a:lnSpc>
            <a:spcBef>
              <a:spcPct val="0"/>
            </a:spcBef>
            <a:spcAft>
              <a:spcPct val="35000"/>
            </a:spcAft>
            <a:buNone/>
          </a:pPr>
          <a:r>
            <a:rPr lang="en-US" sz="2500" b="1" kern="1200" dirty="0"/>
            <a:t>Inner Conflict</a:t>
          </a:r>
          <a:endParaRPr lang="en-US" sz="2500" kern="1200" dirty="0"/>
        </a:p>
      </dsp:txBody>
      <dsp:txXfrm>
        <a:off x="5310378" y="408280"/>
        <a:ext cx="2543597" cy="763079"/>
      </dsp:txXfrm>
    </dsp:sp>
    <dsp:sp modelId="{F4B04CBB-6230-B043-955E-84D5A2BA66F1}">
      <dsp:nvSpPr>
        <dsp:cNvPr id="0" name=""/>
        <dsp:cNvSpPr/>
      </dsp:nvSpPr>
      <dsp:spPr>
        <a:xfrm>
          <a:off x="5310378" y="1171359"/>
          <a:ext cx="2543597" cy="2770565"/>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1251" tIns="251251" rIns="251251" bIns="251251"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bg1"/>
              </a:solidFill>
              <a:latin typeface="Calibri" pitchFamily="127" charset="0"/>
            </a:rPr>
            <a:t>A </a:t>
          </a:r>
          <a:r>
            <a:rPr lang="en-US" sz="1900" b="1" i="1" u="none" kern="1200" dirty="0">
              <a:solidFill>
                <a:schemeClr val="bg1"/>
              </a:solidFill>
              <a:latin typeface="Calibri" pitchFamily="127" charset="0"/>
            </a:rPr>
            <a:t>moral </a:t>
          </a:r>
          <a:r>
            <a:rPr lang="en-US" sz="1900" b="1" kern="1200" dirty="0">
              <a:solidFill>
                <a:schemeClr val="bg1"/>
              </a:solidFill>
              <a:latin typeface="Calibri" pitchFamily="127" charset="0"/>
            </a:rPr>
            <a:t>injury</a:t>
          </a:r>
          <a:endParaRPr lang="en-US" sz="1900" kern="1200" dirty="0">
            <a:solidFill>
              <a:schemeClr val="bg1"/>
            </a:solidFill>
          </a:endParaRPr>
        </a:p>
        <a:p>
          <a:pPr marL="0" lvl="0" indent="0" algn="l" defTabSz="844550">
            <a:lnSpc>
              <a:spcPct val="90000"/>
            </a:lnSpc>
            <a:spcBef>
              <a:spcPct val="0"/>
            </a:spcBef>
            <a:spcAft>
              <a:spcPct val="35000"/>
            </a:spcAft>
            <a:buNone/>
          </a:pPr>
          <a:r>
            <a:rPr lang="en-US" sz="1900" kern="1200" dirty="0">
              <a:solidFill>
                <a:schemeClr val="bg1"/>
              </a:solidFill>
              <a:latin typeface="Calibri" pitchFamily="127" charset="0"/>
            </a:rPr>
            <a:t>Due to behaviors or the witnessing of behaviors that violate moral values.</a:t>
          </a:r>
        </a:p>
      </dsp:txBody>
      <dsp:txXfrm>
        <a:off x="5310378" y="1171359"/>
        <a:ext cx="2543597" cy="2770565"/>
      </dsp:txXfrm>
    </dsp:sp>
    <dsp:sp modelId="{14128912-80BD-EA4B-A556-9B81501FFE87}">
      <dsp:nvSpPr>
        <dsp:cNvPr id="0" name=""/>
        <dsp:cNvSpPr/>
      </dsp:nvSpPr>
      <dsp:spPr>
        <a:xfrm>
          <a:off x="7961870" y="408280"/>
          <a:ext cx="2543597" cy="763079"/>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1001" tIns="201001" rIns="201001" bIns="201001" numCol="1" spcCol="1270" anchor="ctr" anchorCtr="0">
          <a:noAutofit/>
        </a:bodyPr>
        <a:lstStyle/>
        <a:p>
          <a:pPr marL="0" lvl="0" indent="0" algn="ctr" defTabSz="1111250">
            <a:lnSpc>
              <a:spcPct val="90000"/>
            </a:lnSpc>
            <a:spcBef>
              <a:spcPct val="0"/>
            </a:spcBef>
            <a:spcAft>
              <a:spcPct val="35000"/>
            </a:spcAft>
            <a:buNone/>
          </a:pPr>
          <a:r>
            <a:rPr lang="en-US" sz="2500" b="1" kern="1200" dirty="0"/>
            <a:t>Wear and Tear</a:t>
          </a:r>
          <a:endParaRPr lang="en-US" sz="2500" kern="1200" dirty="0"/>
        </a:p>
      </dsp:txBody>
      <dsp:txXfrm>
        <a:off x="7961870" y="408280"/>
        <a:ext cx="2543597" cy="763079"/>
      </dsp:txXfrm>
    </dsp:sp>
    <dsp:sp modelId="{359F9096-7382-7349-B8E7-3046EFCA5537}">
      <dsp:nvSpPr>
        <dsp:cNvPr id="0" name=""/>
        <dsp:cNvSpPr/>
      </dsp:nvSpPr>
      <dsp:spPr>
        <a:xfrm>
          <a:off x="7961870" y="1171359"/>
          <a:ext cx="2543597" cy="2770565"/>
        </a:xfrm>
        <a:prstGeom prst="rect">
          <a:avLst/>
        </a:prstGeom>
        <a:solidFill>
          <a:srgbClr val="232D4B">
            <a:alpha val="90000"/>
          </a:srgbClr>
        </a:solidFill>
        <a:ln w="6350" cap="flat" cmpd="sng" algn="ctr">
          <a:solidFill>
            <a:srgbClr val="232D4B"/>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1251" tIns="251251" rIns="251251" bIns="251251"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bg1"/>
              </a:solidFill>
              <a:ea typeface="ＭＳ Ｐゴシック" charset="0"/>
              <a:cs typeface="ＭＳ Ｐゴシック" charset="0"/>
            </a:rPr>
            <a:t>A </a:t>
          </a:r>
          <a:r>
            <a:rPr lang="en-US" sz="1900" b="1" i="1" u="none" kern="1200" dirty="0">
              <a:solidFill>
                <a:schemeClr val="bg1"/>
              </a:solidFill>
              <a:ea typeface="ＭＳ Ｐゴシック" charset="0"/>
              <a:cs typeface="ＭＳ Ｐゴシック" charset="0"/>
            </a:rPr>
            <a:t>fatigue </a:t>
          </a:r>
          <a:r>
            <a:rPr lang="en-US" sz="1900" b="1" kern="1200" dirty="0">
              <a:solidFill>
                <a:schemeClr val="bg1"/>
              </a:solidFill>
              <a:ea typeface="ＭＳ Ｐゴシック" charset="0"/>
              <a:cs typeface="ＭＳ Ｐゴシック" charset="0"/>
            </a:rPr>
            <a:t>injury</a:t>
          </a:r>
          <a:endParaRPr lang="en-US" sz="1900" kern="1200" dirty="0">
            <a:solidFill>
              <a:schemeClr val="bg1"/>
            </a:solidFill>
          </a:endParaRPr>
        </a:p>
        <a:p>
          <a:pPr marL="0" lvl="0" indent="0" algn="l" defTabSz="844550">
            <a:lnSpc>
              <a:spcPct val="90000"/>
            </a:lnSpc>
            <a:spcBef>
              <a:spcPct val="0"/>
            </a:spcBef>
            <a:spcAft>
              <a:spcPct val="35000"/>
            </a:spcAft>
            <a:buNone/>
          </a:pPr>
          <a:r>
            <a:rPr lang="en-US" sz="1900" kern="1200" dirty="0">
              <a:solidFill>
                <a:schemeClr val="bg1"/>
              </a:solidFill>
            </a:rPr>
            <a:t>Due to the accumulation of stress from all sources over time without sufficient rest and recovery.</a:t>
          </a:r>
        </a:p>
      </dsp:txBody>
      <dsp:txXfrm>
        <a:off x="7961870" y="1171359"/>
        <a:ext cx="2543597" cy="27705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5A7CD-EA16-4DE2-A557-2B652E68730D}">
      <dsp:nvSpPr>
        <dsp:cNvPr id="0" name=""/>
        <dsp:cNvSpPr/>
      </dsp:nvSpPr>
      <dsp:spPr>
        <a:xfrm>
          <a:off x="0" y="727165"/>
          <a:ext cx="10183283" cy="1885275"/>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95732" rIns="790336" bIns="135128" numCol="1" spcCol="1270" anchor="t" anchorCtr="0">
          <a:noAutofit/>
        </a:bodyPr>
        <a:lstStyle/>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No immediate need for coordination</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Think proactively: what other approaches, services can build resiliency</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Coordinate to advance prevention and resilience efforts– the goal is you are making it part of the culture…gratitude sharing, self-care coaching, mindfulness, proactive resourcing to prevent stress injury</a:t>
          </a:r>
        </a:p>
      </dsp:txBody>
      <dsp:txXfrm>
        <a:off x="0" y="727165"/>
        <a:ext cx="10183283" cy="1885275"/>
      </dsp:txXfrm>
    </dsp:sp>
    <dsp:sp modelId="{F5325153-A435-490C-9789-DFA96D6106A5}">
      <dsp:nvSpPr>
        <dsp:cNvPr id="0" name=""/>
        <dsp:cNvSpPr/>
      </dsp:nvSpPr>
      <dsp:spPr>
        <a:xfrm>
          <a:off x="509164" y="446725"/>
          <a:ext cx="7128298" cy="560880"/>
        </a:xfrm>
        <a:prstGeom prst="roundRect">
          <a:avLst/>
        </a:prstGeom>
        <a:solidFill>
          <a:srgbClr val="54BF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latin typeface="Arial" panose="020B0604020202020204" pitchFamily="34" charset="0"/>
              <a:ea typeface="ＭＳ Ｐゴシック" charset="0"/>
              <a:cs typeface="Arial" panose="020B0604020202020204" pitchFamily="34" charset="0"/>
            </a:rPr>
            <a:t>COORDINATE: Building Resilience, Growing the Green</a:t>
          </a:r>
          <a:endParaRPr lang="en-US" sz="1900" b="1" kern="1200" dirty="0"/>
        </a:p>
      </dsp:txBody>
      <dsp:txXfrm>
        <a:off x="536544" y="474105"/>
        <a:ext cx="7073538" cy="506120"/>
      </dsp:txXfrm>
    </dsp:sp>
    <dsp:sp modelId="{E51BA28A-4500-4CD7-BA8B-ED8D61348AE9}">
      <dsp:nvSpPr>
        <dsp:cNvPr id="0" name=""/>
        <dsp:cNvSpPr/>
      </dsp:nvSpPr>
      <dsp:spPr>
        <a:xfrm>
          <a:off x="0" y="2995480"/>
          <a:ext cx="10183283" cy="197505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95732" rIns="790336" bIns="135128" numCol="1" spcCol="1270" anchor="t" anchorCtr="0">
          <a:noAutofit/>
        </a:bodyPr>
        <a:lstStyle/>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Narrating actions that will be taken to manage the stressors</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Debriefing</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Plan a recheck</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Asking for help</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Uncertainty regarding stress level, dangerousness or level of impairment</a:t>
          </a:r>
        </a:p>
      </dsp:txBody>
      <dsp:txXfrm>
        <a:off x="0" y="2995480"/>
        <a:ext cx="10183283" cy="1975050"/>
      </dsp:txXfrm>
    </dsp:sp>
    <dsp:sp modelId="{9C78B716-C8F5-48E9-853F-DE63F4DF435E}">
      <dsp:nvSpPr>
        <dsp:cNvPr id="0" name=""/>
        <dsp:cNvSpPr/>
      </dsp:nvSpPr>
      <dsp:spPr>
        <a:xfrm>
          <a:off x="509164" y="2715040"/>
          <a:ext cx="7128298" cy="560880"/>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latin typeface="Arial" panose="020B0604020202020204" pitchFamily="34" charset="0"/>
              <a:ea typeface="ＭＳ Ｐゴシック" charset="0"/>
              <a:cs typeface="Arial" panose="020B0604020202020204" pitchFamily="34" charset="0"/>
            </a:rPr>
            <a:t>COORDINATE: Proactively Manage Stress</a:t>
          </a:r>
          <a:endParaRPr lang="en-US" sz="1900" b="1" kern="1200" dirty="0">
            <a:latin typeface="Arial" panose="020B0604020202020204" pitchFamily="34" charset="0"/>
            <a:cs typeface="Arial" panose="020B0604020202020204" pitchFamily="34" charset="0"/>
          </a:endParaRPr>
        </a:p>
      </dsp:txBody>
      <dsp:txXfrm>
        <a:off x="536544" y="2742420"/>
        <a:ext cx="7073538" cy="5061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44514-E319-4460-960B-A4D2EF04B974}">
      <dsp:nvSpPr>
        <dsp:cNvPr id="0" name=""/>
        <dsp:cNvSpPr/>
      </dsp:nvSpPr>
      <dsp:spPr>
        <a:xfrm>
          <a:off x="0" y="420374"/>
          <a:ext cx="10744200" cy="2564099"/>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458216" rIns="833869" bIns="156464"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Know resources available for referral</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OSCAR. Refer based on SMART goals</a:t>
          </a:r>
        </a:p>
        <a:p>
          <a:pPr marL="228600" lvl="1" indent="-228600" algn="l" defTabSz="977900">
            <a:lnSpc>
              <a:spcPct val="90000"/>
            </a:lnSpc>
            <a:spcBef>
              <a:spcPct val="0"/>
            </a:spcBef>
            <a:spcAft>
              <a:spcPct val="15000"/>
            </a:spcAft>
            <a:buFont typeface="Wingdings" panose="05000000000000000000" pitchFamily="2" charset="2"/>
            <a:buNone/>
          </a:pPr>
          <a:r>
            <a:rPr lang="en-US" sz="2200" kern="1200" dirty="0">
              <a:latin typeface="Arial" panose="020B0604020202020204" pitchFamily="34" charset="0"/>
              <a:cs typeface="Arial" panose="020B0604020202020204" pitchFamily="34" charset="0"/>
            </a:rPr>
            <a:t>   Trusted colleague, EAP, Family</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Plan an ongoing check plan monitoring for mistakes, behavioral changes—worsening or improvement?</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Mentorship plan</a:t>
          </a:r>
        </a:p>
      </dsp:txBody>
      <dsp:txXfrm>
        <a:off x="0" y="420374"/>
        <a:ext cx="10744200" cy="2564099"/>
      </dsp:txXfrm>
    </dsp:sp>
    <dsp:sp modelId="{EBA33C8B-7227-4137-84D9-4A16E4D25641}">
      <dsp:nvSpPr>
        <dsp:cNvPr id="0" name=""/>
        <dsp:cNvSpPr/>
      </dsp:nvSpPr>
      <dsp:spPr>
        <a:xfrm>
          <a:off x="537210" y="72257"/>
          <a:ext cx="7520940" cy="649440"/>
        </a:xfrm>
        <a:prstGeom prst="roundRect">
          <a:avLst/>
        </a:prstGeom>
        <a:solidFill>
          <a:srgbClr val="EE85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COORDINATE: Stress Moving into an Urgent Zone</a:t>
          </a:r>
          <a:endParaRPr lang="en-US" sz="2000" b="1" kern="1200" dirty="0">
            <a:solidFill>
              <a:schemeClr val="tx1"/>
            </a:solidFill>
            <a:latin typeface="Arial" panose="020B0604020202020204" pitchFamily="34" charset="0"/>
            <a:cs typeface="Arial" panose="020B0604020202020204" pitchFamily="34" charset="0"/>
          </a:endParaRPr>
        </a:p>
      </dsp:txBody>
      <dsp:txXfrm>
        <a:off x="568913" y="103960"/>
        <a:ext cx="7457534" cy="586034"/>
      </dsp:txXfrm>
    </dsp:sp>
    <dsp:sp modelId="{1FA530E9-9D2D-441A-B954-52B42EF494C3}">
      <dsp:nvSpPr>
        <dsp:cNvPr id="0" name=""/>
        <dsp:cNvSpPr/>
      </dsp:nvSpPr>
      <dsp:spPr>
        <a:xfrm>
          <a:off x="0" y="3404598"/>
          <a:ext cx="10744200" cy="19404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458216" rIns="833869" bIns="156464"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Poses a threat to self or others</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Urgent intervention</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Escalation to leadership</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Navigate and escort to resources</a:t>
          </a:r>
        </a:p>
      </dsp:txBody>
      <dsp:txXfrm>
        <a:off x="0" y="3404598"/>
        <a:ext cx="10744200" cy="1940400"/>
      </dsp:txXfrm>
    </dsp:sp>
    <dsp:sp modelId="{AE2C1ABA-53A0-44C4-870C-D0523BA45F0C}">
      <dsp:nvSpPr>
        <dsp:cNvPr id="0" name=""/>
        <dsp:cNvSpPr/>
      </dsp:nvSpPr>
      <dsp:spPr>
        <a:xfrm>
          <a:off x="537210" y="3079877"/>
          <a:ext cx="7520940" cy="64944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COORDINATE: In Danger Zone—Take Immediate Action </a:t>
          </a:r>
          <a:endParaRPr lang="en-US" sz="2000" b="1" kern="1200" dirty="0">
            <a:solidFill>
              <a:schemeClr val="tx1"/>
            </a:solidFill>
            <a:latin typeface="Arial" panose="020B0604020202020204" pitchFamily="34" charset="0"/>
            <a:cs typeface="Arial" panose="020B0604020202020204" pitchFamily="34" charset="0"/>
          </a:endParaRPr>
        </a:p>
      </dsp:txBody>
      <dsp:txXfrm>
        <a:off x="568913" y="3111580"/>
        <a:ext cx="7457534" cy="5860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3E897-2396-4954-AB25-5CE6D7B799B2}">
      <dsp:nvSpPr>
        <dsp:cNvPr id="0" name=""/>
        <dsp:cNvSpPr/>
      </dsp:nvSpPr>
      <dsp:spPr>
        <a:xfrm>
          <a:off x="2539" y="833188"/>
          <a:ext cx="2475854" cy="731378"/>
        </a:xfrm>
        <a:prstGeom prst="rect">
          <a:avLst/>
        </a:prstGeom>
        <a:solidFill>
          <a:srgbClr val="232D4B"/>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Stand By</a:t>
          </a:r>
        </a:p>
      </dsp:txBody>
      <dsp:txXfrm>
        <a:off x="2539" y="833188"/>
        <a:ext cx="2475854" cy="731378"/>
      </dsp:txXfrm>
    </dsp:sp>
    <dsp:sp modelId="{A898D8B1-9A33-4460-80EA-8C279A1C2D2A}">
      <dsp:nvSpPr>
        <dsp:cNvPr id="0" name=""/>
        <dsp:cNvSpPr/>
      </dsp:nvSpPr>
      <dsp:spPr>
        <a:xfrm>
          <a:off x="2539" y="1564567"/>
          <a:ext cx="2475854" cy="3019499"/>
        </a:xfrm>
        <a:prstGeom prst="rect">
          <a:avLst/>
        </a:prstGeom>
        <a:solidFill>
          <a:srgbClr val="232D4B"/>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bg1"/>
              </a:solidFill>
            </a:rPr>
            <a:t>Ready to assist</a:t>
          </a:r>
        </a:p>
        <a:p>
          <a:pPr marL="228600" lvl="1" indent="-228600" algn="l" defTabSz="889000">
            <a:lnSpc>
              <a:spcPct val="90000"/>
            </a:lnSpc>
            <a:spcBef>
              <a:spcPct val="0"/>
            </a:spcBef>
            <a:spcAft>
              <a:spcPct val="15000"/>
            </a:spcAft>
            <a:buChar char="•"/>
          </a:pPr>
          <a:r>
            <a:rPr lang="en-US" sz="2000" kern="1200" dirty="0">
              <a:solidFill>
                <a:schemeClr val="bg1"/>
              </a:solidFill>
            </a:rPr>
            <a:t>Watch and listen</a:t>
          </a:r>
        </a:p>
        <a:p>
          <a:pPr marL="228600" lvl="1" indent="-228600" algn="l" defTabSz="889000">
            <a:lnSpc>
              <a:spcPct val="90000"/>
            </a:lnSpc>
            <a:spcBef>
              <a:spcPct val="0"/>
            </a:spcBef>
            <a:spcAft>
              <a:spcPct val="15000"/>
            </a:spcAft>
            <a:buChar char="•"/>
          </a:pPr>
          <a:r>
            <a:rPr lang="en-US" sz="2000" kern="1200" dirty="0">
              <a:solidFill>
                <a:schemeClr val="bg1"/>
              </a:solidFill>
            </a:rPr>
            <a:t>Hold attention</a:t>
          </a:r>
          <a:endParaRPr lang="en-US" sz="2000" kern="1200" dirty="0"/>
        </a:p>
      </dsp:txBody>
      <dsp:txXfrm>
        <a:off x="2539" y="1564567"/>
        <a:ext cx="2475854" cy="3019499"/>
      </dsp:txXfrm>
    </dsp:sp>
    <dsp:sp modelId="{136AB8EA-2BD8-4A7D-9AC6-F33EBD5B3B90}">
      <dsp:nvSpPr>
        <dsp:cNvPr id="0" name=""/>
        <dsp:cNvSpPr/>
      </dsp:nvSpPr>
      <dsp:spPr>
        <a:xfrm>
          <a:off x="2825014" y="833188"/>
          <a:ext cx="2475854" cy="731378"/>
        </a:xfrm>
        <a:prstGeom prst="rect">
          <a:avLst/>
        </a:prstGeom>
        <a:solidFill>
          <a:srgbClr val="232D4B"/>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Make / Others Safe</a:t>
          </a:r>
        </a:p>
      </dsp:txBody>
      <dsp:txXfrm>
        <a:off x="2825014" y="833188"/>
        <a:ext cx="2475854" cy="731378"/>
      </dsp:txXfrm>
    </dsp:sp>
    <dsp:sp modelId="{FB01617E-5752-4DEC-9A6F-868E4341A36D}">
      <dsp:nvSpPr>
        <dsp:cNvPr id="0" name=""/>
        <dsp:cNvSpPr/>
      </dsp:nvSpPr>
      <dsp:spPr>
        <a:xfrm>
          <a:off x="2825014" y="1564567"/>
          <a:ext cx="2475854" cy="3019499"/>
        </a:xfrm>
        <a:prstGeom prst="rect">
          <a:avLst/>
        </a:prstGeom>
        <a:solidFill>
          <a:srgbClr val="232D4B"/>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bg1"/>
            </a:buClr>
            <a:buSzPct val="90000"/>
            <a:buChar char="•"/>
          </a:pPr>
          <a:r>
            <a:rPr lang="en-US" sz="2000" kern="1200" dirty="0">
              <a:solidFill>
                <a:prstClr val="white"/>
              </a:solidFill>
              <a:latin typeface="Calibri"/>
              <a:ea typeface="+mn-ea"/>
            </a:rPr>
            <a:t>In charge presence</a:t>
          </a:r>
          <a:endParaRPr lang="en-US" sz="2000" kern="1200" dirty="0">
            <a:solidFill>
              <a:schemeClr val="bg1"/>
            </a:solidFill>
          </a:endParaRPr>
        </a:p>
        <a:p>
          <a:pPr marL="228600" lvl="1" indent="-228600" algn="l" defTabSz="889000">
            <a:lnSpc>
              <a:spcPct val="90000"/>
            </a:lnSpc>
            <a:spcBef>
              <a:spcPct val="0"/>
            </a:spcBef>
            <a:spcAft>
              <a:spcPct val="15000"/>
            </a:spcAft>
            <a:buClr>
              <a:schemeClr val="bg1"/>
            </a:buClr>
            <a:buChar char="•"/>
          </a:pPr>
          <a:r>
            <a:rPr lang="en-US" sz="2000" kern="1200" dirty="0">
              <a:solidFill>
                <a:prstClr val="white"/>
              </a:solidFill>
              <a:latin typeface="Calibri"/>
              <a:ea typeface="+mn-ea"/>
            </a:rPr>
            <a:t>Communicate safety concerns </a:t>
          </a:r>
        </a:p>
        <a:p>
          <a:pPr marL="228600" lvl="1" indent="-228600" algn="l" defTabSz="889000">
            <a:lnSpc>
              <a:spcPct val="90000"/>
            </a:lnSpc>
            <a:spcBef>
              <a:spcPct val="0"/>
            </a:spcBef>
            <a:spcAft>
              <a:spcPct val="15000"/>
            </a:spcAft>
            <a:buClr>
              <a:schemeClr val="bg1"/>
            </a:buClr>
            <a:buChar char="•"/>
          </a:pPr>
          <a:r>
            <a:rPr lang="en-US" sz="2000" kern="1200" dirty="0">
              <a:solidFill>
                <a:prstClr val="white"/>
              </a:solidFill>
              <a:latin typeface="Calibri"/>
              <a:ea typeface="+mn-ea"/>
            </a:rPr>
            <a:t>Protect</a:t>
          </a:r>
        </a:p>
        <a:p>
          <a:pPr marL="228600" lvl="1" indent="-228600" algn="l" defTabSz="889000">
            <a:lnSpc>
              <a:spcPct val="90000"/>
            </a:lnSpc>
            <a:spcBef>
              <a:spcPct val="0"/>
            </a:spcBef>
            <a:spcAft>
              <a:spcPct val="15000"/>
            </a:spcAft>
            <a:buClr>
              <a:schemeClr val="bg1"/>
            </a:buClr>
            <a:buChar char="•"/>
          </a:pPr>
          <a:r>
            <a:rPr lang="en-US" sz="2000" kern="1200" dirty="0">
              <a:solidFill>
                <a:prstClr val="white"/>
              </a:solidFill>
              <a:latin typeface="Calibri"/>
              <a:ea typeface="+mn-ea"/>
            </a:rPr>
            <a:t>Assist</a:t>
          </a:r>
        </a:p>
        <a:p>
          <a:pPr marL="228600" lvl="1" indent="-228600" algn="l" defTabSz="889000">
            <a:lnSpc>
              <a:spcPct val="90000"/>
            </a:lnSpc>
            <a:spcBef>
              <a:spcPct val="0"/>
            </a:spcBef>
            <a:spcAft>
              <a:spcPct val="15000"/>
            </a:spcAft>
            <a:buClr>
              <a:schemeClr val="bg1"/>
            </a:buClr>
            <a:buChar char="•"/>
          </a:pPr>
          <a:r>
            <a:rPr lang="en-US" sz="2000" kern="1200" dirty="0">
              <a:solidFill>
                <a:prstClr val="white"/>
              </a:solidFill>
              <a:latin typeface="Calibri"/>
              <a:ea typeface="+mn-ea"/>
            </a:rPr>
            <a:t>Interventional Resources</a:t>
          </a:r>
        </a:p>
        <a:p>
          <a:pPr marL="228600" lvl="1" indent="-228600" algn="l" defTabSz="889000">
            <a:lnSpc>
              <a:spcPct val="90000"/>
            </a:lnSpc>
            <a:spcBef>
              <a:spcPct val="0"/>
            </a:spcBef>
            <a:spcAft>
              <a:spcPct val="15000"/>
            </a:spcAft>
            <a:buChar char="•"/>
          </a:pPr>
          <a:r>
            <a:rPr lang="en-US" sz="2000" kern="1200" dirty="0">
              <a:solidFill>
                <a:prstClr val="white"/>
              </a:solidFill>
              <a:latin typeface="Calibri"/>
              <a:ea typeface="+mn-ea"/>
            </a:rPr>
            <a:t>Initiation Safety Resources</a:t>
          </a:r>
          <a:endParaRPr lang="en-US" sz="2000" kern="1200" dirty="0"/>
        </a:p>
      </dsp:txBody>
      <dsp:txXfrm>
        <a:off x="2825014" y="1564567"/>
        <a:ext cx="2475854" cy="3019499"/>
      </dsp:txXfrm>
    </dsp:sp>
    <dsp:sp modelId="{DCEE26ED-1726-4513-8E37-1899ADA1F484}">
      <dsp:nvSpPr>
        <dsp:cNvPr id="0" name=""/>
        <dsp:cNvSpPr/>
      </dsp:nvSpPr>
      <dsp:spPr>
        <a:xfrm>
          <a:off x="5647488" y="833188"/>
          <a:ext cx="2475854" cy="731378"/>
        </a:xfrm>
        <a:prstGeom prst="rect">
          <a:avLst/>
        </a:prstGeom>
        <a:solidFill>
          <a:srgbClr val="232D4B"/>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Encourage Perception of Safety</a:t>
          </a:r>
        </a:p>
      </dsp:txBody>
      <dsp:txXfrm>
        <a:off x="5647488" y="833188"/>
        <a:ext cx="2475854" cy="731378"/>
      </dsp:txXfrm>
    </dsp:sp>
    <dsp:sp modelId="{C0E0D5CF-D0A5-43CE-B5E7-4201EFE981D5}">
      <dsp:nvSpPr>
        <dsp:cNvPr id="0" name=""/>
        <dsp:cNvSpPr/>
      </dsp:nvSpPr>
      <dsp:spPr>
        <a:xfrm>
          <a:off x="5647488" y="1564567"/>
          <a:ext cx="2475854" cy="3019499"/>
        </a:xfrm>
        <a:prstGeom prst="rect">
          <a:avLst/>
        </a:prstGeom>
        <a:solidFill>
          <a:srgbClr val="232D4B"/>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bg1"/>
            </a:buClr>
            <a:buSzPct val="90000"/>
            <a:buFont typeface="Arial" panose="020B0604020202020204" pitchFamily="34" charset="0"/>
            <a:buChar char="•"/>
          </a:pPr>
          <a:r>
            <a:rPr lang="en-US" sz="2000" kern="1200" dirty="0">
              <a:solidFill>
                <a:prstClr val="white"/>
              </a:solidFill>
              <a:latin typeface="Calibri"/>
              <a:ea typeface="+mn-ea"/>
              <a:cs typeface="+mn-cs"/>
            </a:rPr>
            <a:t>Caring presence</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a:solidFill>
                <a:prstClr val="white"/>
              </a:solidFill>
              <a:latin typeface="Calibri"/>
              <a:ea typeface="+mn-ea"/>
              <a:cs typeface="+mn-cs"/>
            </a:rPr>
            <a:t>Listen and communicate</a:t>
          </a:r>
        </a:p>
        <a:p>
          <a:pPr marL="228600" lvl="1" indent="-228600" algn="l" defTabSz="889000">
            <a:lnSpc>
              <a:spcPct val="90000"/>
            </a:lnSpc>
            <a:spcBef>
              <a:spcPct val="0"/>
            </a:spcBef>
            <a:spcAft>
              <a:spcPct val="15000"/>
            </a:spcAft>
            <a:buChar char="•"/>
          </a:pPr>
          <a:r>
            <a:rPr lang="en-US" sz="2000" kern="1200" dirty="0">
              <a:solidFill>
                <a:prstClr val="white"/>
              </a:solidFill>
              <a:latin typeface="Calibri"/>
              <a:ea typeface="+mn-ea"/>
              <a:cs typeface="+mn-cs"/>
            </a:rPr>
            <a:t>Reduce chaos</a:t>
          </a:r>
        </a:p>
        <a:p>
          <a:pPr marL="228600" lvl="1" indent="-228600" algn="l" defTabSz="889000">
            <a:lnSpc>
              <a:spcPct val="90000"/>
            </a:lnSpc>
            <a:spcBef>
              <a:spcPct val="0"/>
            </a:spcBef>
            <a:spcAft>
              <a:spcPct val="15000"/>
            </a:spcAft>
            <a:buChar char="•"/>
          </a:pPr>
          <a:r>
            <a:rPr lang="en-US" sz="2000" kern="1200" dirty="0">
              <a:solidFill>
                <a:prstClr val="white"/>
              </a:solidFill>
              <a:latin typeface="Calibri"/>
              <a:ea typeface="+mn-ea"/>
              <a:cs typeface="+mn-cs"/>
            </a:rPr>
            <a:t>Reduce danger</a:t>
          </a:r>
        </a:p>
        <a:p>
          <a:pPr marL="228600" lvl="1" indent="-228600" algn="l" defTabSz="889000">
            <a:lnSpc>
              <a:spcPct val="90000"/>
            </a:lnSpc>
            <a:spcBef>
              <a:spcPct val="0"/>
            </a:spcBef>
            <a:spcAft>
              <a:spcPct val="15000"/>
            </a:spcAft>
            <a:buChar char="•"/>
          </a:pPr>
          <a:r>
            <a:rPr lang="en-US" sz="2000" kern="1200" dirty="0">
              <a:solidFill>
                <a:prstClr val="white"/>
              </a:solidFill>
              <a:latin typeface="Calibri"/>
              <a:ea typeface="+mn-ea"/>
              <a:cs typeface="+mn-cs"/>
            </a:rPr>
            <a:t>Caring &amp; nurturing presence</a:t>
          </a:r>
        </a:p>
      </dsp:txBody>
      <dsp:txXfrm>
        <a:off x="5647488" y="1564567"/>
        <a:ext cx="2475854" cy="30194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5A7CD-EA16-4DE2-A557-2B652E68730D}">
      <dsp:nvSpPr>
        <dsp:cNvPr id="0" name=""/>
        <dsp:cNvSpPr/>
      </dsp:nvSpPr>
      <dsp:spPr>
        <a:xfrm>
          <a:off x="0" y="252977"/>
          <a:ext cx="10183283" cy="20349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54076" rIns="790336" bIns="120904" numCol="1" spcCol="1270" anchor="t" anchorCtr="0">
          <a:noAutofit/>
        </a:bodyPr>
        <a:lstStyle/>
        <a:p>
          <a:pPr marL="171450" lvl="1" indent="-171450" algn="l" defTabSz="755650">
            <a:lnSpc>
              <a:spcPct val="90000"/>
            </a:lnSpc>
            <a:spcBef>
              <a:spcPct val="0"/>
            </a:spcBef>
            <a:spcAft>
              <a:spcPct val="15000"/>
            </a:spcAft>
            <a:buFont typeface="Wingdings" panose="05000000000000000000" pitchFamily="2" charset="2"/>
            <a:buChar char="§"/>
          </a:pP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latin typeface="Arial" panose="020B0604020202020204" pitchFamily="34" charset="0"/>
              <a:cs typeface="Arial" panose="020B0604020202020204" pitchFamily="34" charset="0"/>
            </a:rPr>
            <a:t>Proactively identify safety alert mechanisms– install and use</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latin typeface="Arial" panose="020B0604020202020204" pitchFamily="34" charset="0"/>
              <a:cs typeface="Arial" panose="020B0604020202020204" pitchFamily="34" charset="0"/>
            </a:rPr>
            <a:t>Know the exit strategies</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latin typeface="Arial" panose="020B0604020202020204" pitchFamily="34" charset="0"/>
              <a:cs typeface="Arial" panose="020B0604020202020204" pitchFamily="34" charset="0"/>
            </a:rPr>
            <a:t>De-escalation training </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latin typeface="Arial" panose="020B0604020202020204" pitchFamily="34" charset="0"/>
              <a:cs typeface="Arial" panose="020B0604020202020204" pitchFamily="34" charset="0"/>
            </a:rPr>
            <a:t>Educate about stress reactions, what to expect, how to feel safer</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latin typeface="Arial" panose="020B0604020202020204" pitchFamily="34" charset="0"/>
              <a:cs typeface="Arial" panose="020B0604020202020204" pitchFamily="34" charset="0"/>
            </a:rPr>
            <a:t>Shifting ways of thinking so culture values self-care </a:t>
          </a:r>
        </a:p>
      </dsp:txBody>
      <dsp:txXfrm>
        <a:off x="0" y="252977"/>
        <a:ext cx="10183283" cy="2034900"/>
      </dsp:txXfrm>
    </dsp:sp>
    <dsp:sp modelId="{F5325153-A435-490C-9789-DFA96D6106A5}">
      <dsp:nvSpPr>
        <dsp:cNvPr id="0" name=""/>
        <dsp:cNvSpPr/>
      </dsp:nvSpPr>
      <dsp:spPr>
        <a:xfrm>
          <a:off x="509164" y="2057"/>
          <a:ext cx="7128298" cy="501840"/>
        </a:xfrm>
        <a:prstGeom prst="roundRect">
          <a:avLst/>
        </a:prstGeom>
        <a:solidFill>
          <a:srgbClr val="54BF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COVER: Building Resilience, Growing the Green</a:t>
          </a:r>
          <a:endParaRPr lang="en-US" sz="2000" b="1" kern="1200" dirty="0"/>
        </a:p>
      </dsp:txBody>
      <dsp:txXfrm>
        <a:off x="533662" y="26555"/>
        <a:ext cx="7079302" cy="452844"/>
      </dsp:txXfrm>
    </dsp:sp>
    <dsp:sp modelId="{E51BA28A-4500-4CD7-BA8B-ED8D61348AE9}">
      <dsp:nvSpPr>
        <dsp:cNvPr id="0" name=""/>
        <dsp:cNvSpPr/>
      </dsp:nvSpPr>
      <dsp:spPr>
        <a:xfrm>
          <a:off x="0" y="2630597"/>
          <a:ext cx="10183283" cy="27846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54076" rIns="790336" bIns="120904" numCol="1" spcCol="1270" anchor="t" anchorCtr="0">
          <a:noAutofit/>
        </a:bodyPr>
        <a:lstStyle/>
        <a:p>
          <a:pPr marL="171450" lvl="1" indent="-171450" algn="l" defTabSz="755650">
            <a:lnSpc>
              <a:spcPct val="90000"/>
            </a:lnSpc>
            <a:spcBef>
              <a:spcPct val="0"/>
            </a:spcBef>
            <a:spcAft>
              <a:spcPct val="15000"/>
            </a:spcAft>
            <a:buFont typeface="Wingdings" panose="05000000000000000000" pitchFamily="2" charset="2"/>
            <a:buChar char="§"/>
          </a:pP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latin typeface="Arial" panose="020B0604020202020204" pitchFamily="34" charset="0"/>
              <a:cs typeface="Arial" panose="020B0604020202020204" pitchFamily="34" charset="0"/>
            </a:rPr>
            <a:t>Seeking or providing information</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latin typeface="Arial" panose="020B0604020202020204" pitchFamily="34" charset="0"/>
              <a:cs typeface="Arial" panose="020B0604020202020204" pitchFamily="34" charset="0"/>
            </a:rPr>
            <a:t>Communicate concerns, request help, communicate with those who need to know</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latin typeface="Arial" panose="020B0604020202020204" pitchFamily="34" charset="0"/>
              <a:cs typeface="Arial" panose="020B0604020202020204" pitchFamily="34" charset="0"/>
            </a:rPr>
            <a:t>Prioritize, Problem solve with group</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latin typeface="Arial" panose="020B0604020202020204" pitchFamily="34" charset="0"/>
              <a:cs typeface="Arial" panose="020B0604020202020204" pitchFamily="34" charset="0"/>
            </a:rPr>
            <a:t>Set boundaries</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latin typeface="Arial" panose="020B0604020202020204" pitchFamily="34" charset="0"/>
              <a:cs typeface="Arial" panose="020B0604020202020204" pitchFamily="34" charset="0"/>
            </a:rPr>
            <a:t>Call on those people, places, or actions that feel safe to you</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latin typeface="Arial" panose="020B0604020202020204" pitchFamily="34" charset="0"/>
              <a:cs typeface="Arial" panose="020B0604020202020204" pitchFamily="34" charset="0"/>
            </a:rPr>
            <a:t>Distraction</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latin typeface="Arial" panose="020B0604020202020204" pitchFamily="34" charset="0"/>
              <a:cs typeface="Arial" panose="020B0604020202020204" pitchFamily="34" charset="0"/>
            </a:rPr>
            <a:t>Educate about stress reactions, what to expect, how to feel safer</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latin typeface="Arial" panose="020B0604020202020204" pitchFamily="34" charset="0"/>
              <a:cs typeface="Arial" panose="020B0604020202020204" pitchFamily="34" charset="0"/>
            </a:rPr>
            <a:t>Brief staff about changes in practice/strategies/resources/events</a:t>
          </a:r>
        </a:p>
      </dsp:txBody>
      <dsp:txXfrm>
        <a:off x="0" y="2630597"/>
        <a:ext cx="10183283" cy="2784600"/>
      </dsp:txXfrm>
    </dsp:sp>
    <dsp:sp modelId="{9C78B716-C8F5-48E9-853F-DE63F4DF435E}">
      <dsp:nvSpPr>
        <dsp:cNvPr id="0" name=""/>
        <dsp:cNvSpPr/>
      </dsp:nvSpPr>
      <dsp:spPr>
        <a:xfrm>
          <a:off x="509164" y="2379678"/>
          <a:ext cx="7128298" cy="501840"/>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COVER: Proactively Manage Stress</a:t>
          </a:r>
          <a:endParaRPr lang="en-US" sz="2000" b="1" kern="1200" dirty="0">
            <a:latin typeface="Arial" panose="020B0604020202020204" pitchFamily="34" charset="0"/>
            <a:cs typeface="Arial" panose="020B0604020202020204" pitchFamily="34" charset="0"/>
          </a:endParaRPr>
        </a:p>
      </dsp:txBody>
      <dsp:txXfrm>
        <a:off x="533662" y="2404176"/>
        <a:ext cx="7079302" cy="4528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44514-E319-4460-960B-A4D2EF04B974}">
      <dsp:nvSpPr>
        <dsp:cNvPr id="0" name=""/>
        <dsp:cNvSpPr/>
      </dsp:nvSpPr>
      <dsp:spPr>
        <a:xfrm>
          <a:off x="0" y="425037"/>
          <a:ext cx="10744200" cy="24633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479044" rIns="833869" bIns="163576" numCol="1" spcCol="1270" anchor="t" anchorCtr="0">
          <a:noAutofit/>
        </a:bodyPr>
        <a:lstStyle/>
        <a:p>
          <a:pPr marL="228600" lvl="1" indent="-228600" algn="l" defTabSz="1022350">
            <a:lnSpc>
              <a:spcPct val="90000"/>
            </a:lnSpc>
            <a:spcBef>
              <a:spcPct val="0"/>
            </a:spcBef>
            <a:spcAft>
              <a:spcPct val="15000"/>
            </a:spcAft>
            <a:buFont typeface="Wingdings" panose="05000000000000000000" pitchFamily="2" charset="2"/>
            <a:buChar char="§"/>
          </a:pPr>
          <a:r>
            <a:rPr lang="en-US" sz="2300" kern="1200" dirty="0"/>
            <a:t>Activating safety alert</a:t>
          </a:r>
          <a:endParaRPr lang="en-US" sz="2300" kern="1200" dirty="0">
            <a:latin typeface="Arial" panose="020B0604020202020204" pitchFamily="34" charset="0"/>
            <a:cs typeface="Arial" panose="020B0604020202020204" pitchFamily="34" charset="0"/>
          </a:endParaRPr>
        </a:p>
        <a:p>
          <a:pPr marL="228600" lvl="1" indent="-228600" algn="l" defTabSz="1022350">
            <a:lnSpc>
              <a:spcPct val="90000"/>
            </a:lnSpc>
            <a:spcBef>
              <a:spcPct val="0"/>
            </a:spcBef>
            <a:spcAft>
              <a:spcPct val="15000"/>
            </a:spcAft>
            <a:buFont typeface="Wingdings" panose="05000000000000000000" pitchFamily="2" charset="2"/>
            <a:buChar char="§"/>
          </a:pPr>
          <a:r>
            <a:rPr lang="en-US" sz="2300" kern="1200" dirty="0"/>
            <a:t>Reduce anything that makes the person feel unsafe</a:t>
          </a:r>
        </a:p>
        <a:p>
          <a:pPr marL="228600" lvl="1" indent="-228600" algn="l" defTabSz="1022350">
            <a:lnSpc>
              <a:spcPct val="90000"/>
            </a:lnSpc>
            <a:spcBef>
              <a:spcPct val="0"/>
            </a:spcBef>
            <a:spcAft>
              <a:spcPct val="15000"/>
            </a:spcAft>
            <a:buFont typeface="Wingdings" panose="05000000000000000000" pitchFamily="2" charset="2"/>
            <a:buChar char="§"/>
          </a:pPr>
          <a:r>
            <a:rPr lang="en-US" sz="2300" kern="1200" dirty="0"/>
            <a:t>Remind them that they are safe here and now</a:t>
          </a:r>
        </a:p>
        <a:p>
          <a:pPr marL="228600" lvl="1" indent="-228600" algn="l" defTabSz="1022350">
            <a:lnSpc>
              <a:spcPct val="90000"/>
            </a:lnSpc>
            <a:spcBef>
              <a:spcPct val="0"/>
            </a:spcBef>
            <a:spcAft>
              <a:spcPct val="15000"/>
            </a:spcAft>
            <a:buFont typeface="Wingdings" panose="05000000000000000000" pitchFamily="2" charset="2"/>
            <a:buChar char="§"/>
          </a:pPr>
          <a:r>
            <a:rPr lang="en-US" sz="2300" kern="1200" dirty="0"/>
            <a:t>Provide an authoritative, accurate voice to limit perceived threat</a:t>
          </a:r>
        </a:p>
        <a:p>
          <a:pPr marL="228600" lvl="1" indent="-228600" algn="l" defTabSz="1022350">
            <a:lnSpc>
              <a:spcPct val="90000"/>
            </a:lnSpc>
            <a:spcBef>
              <a:spcPct val="0"/>
            </a:spcBef>
            <a:spcAft>
              <a:spcPct val="15000"/>
            </a:spcAft>
            <a:buFont typeface="Wingdings" panose="05000000000000000000" pitchFamily="2" charset="2"/>
            <a:buChar char="§"/>
          </a:pPr>
          <a:r>
            <a:rPr lang="en-US" sz="2300" kern="1200" dirty="0"/>
            <a:t>Brief staff about changes in practice/strategies/resources/events</a:t>
          </a:r>
        </a:p>
      </dsp:txBody>
      <dsp:txXfrm>
        <a:off x="0" y="425037"/>
        <a:ext cx="10744200" cy="2463300"/>
      </dsp:txXfrm>
    </dsp:sp>
    <dsp:sp modelId="{EBA33C8B-7227-4137-84D9-4A16E4D25641}">
      <dsp:nvSpPr>
        <dsp:cNvPr id="0" name=""/>
        <dsp:cNvSpPr/>
      </dsp:nvSpPr>
      <dsp:spPr>
        <a:xfrm>
          <a:off x="537210" y="61097"/>
          <a:ext cx="7520940" cy="678960"/>
        </a:xfrm>
        <a:prstGeom prst="roundRect">
          <a:avLst/>
        </a:prstGeom>
        <a:solidFill>
          <a:srgbClr val="EE85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COVER: Stress Moving into an Urgent Zone</a:t>
          </a:r>
          <a:endParaRPr lang="en-US" sz="2000" b="1" kern="1200" dirty="0">
            <a:solidFill>
              <a:schemeClr val="tx1"/>
            </a:solidFill>
            <a:latin typeface="Arial" panose="020B0604020202020204" pitchFamily="34" charset="0"/>
            <a:cs typeface="Arial" panose="020B0604020202020204" pitchFamily="34" charset="0"/>
          </a:endParaRPr>
        </a:p>
      </dsp:txBody>
      <dsp:txXfrm>
        <a:off x="570354" y="94241"/>
        <a:ext cx="7454652" cy="612672"/>
      </dsp:txXfrm>
    </dsp:sp>
    <dsp:sp modelId="{1FA530E9-9D2D-441A-B954-52B42EF494C3}">
      <dsp:nvSpPr>
        <dsp:cNvPr id="0" name=""/>
        <dsp:cNvSpPr/>
      </dsp:nvSpPr>
      <dsp:spPr>
        <a:xfrm>
          <a:off x="0" y="3327557"/>
          <a:ext cx="10744200" cy="20286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479044" rIns="833869" bIns="71120" numCol="1" spcCol="1270" anchor="t" anchorCtr="0">
          <a:noAutofit/>
        </a:bodyPr>
        <a:lstStyle/>
        <a:p>
          <a:pPr marL="57150" lvl="1" indent="-57150" algn="l" defTabSz="444500">
            <a:lnSpc>
              <a:spcPct val="90000"/>
            </a:lnSpc>
            <a:spcBef>
              <a:spcPct val="0"/>
            </a:spcBef>
            <a:spcAft>
              <a:spcPct val="15000"/>
            </a:spcAft>
            <a:buFont typeface="Wingdings" panose="05000000000000000000" pitchFamily="2" charset="2"/>
            <a:buNone/>
          </a:pPr>
          <a:endParaRPr lang="en-US" sz="1000" kern="1200" dirty="0">
            <a:latin typeface="Arial" panose="020B0604020202020204" pitchFamily="34" charset="0"/>
            <a:cs typeface="Arial" panose="020B0604020202020204" pitchFamily="34" charset="0"/>
          </a:endParaRP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dirty="0">
              <a:latin typeface="+mn-lt"/>
            </a:rPr>
            <a:t>Urgent intervention</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dirty="0">
              <a:latin typeface="+mn-lt"/>
            </a:rPr>
            <a:t>Shelter in place</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dirty="0">
              <a:latin typeface="+mn-lt"/>
            </a:rPr>
            <a:t>Escalation to leadership and use of outside resources</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dirty="0">
              <a:latin typeface="+mn-lt"/>
              <a:cs typeface="Arial" panose="020B0604020202020204" pitchFamily="34" charset="0"/>
            </a:rPr>
            <a:t>Navigate and escort to resources</a:t>
          </a:r>
          <a:r>
            <a:rPr lang="en-US" sz="2100" kern="1200" dirty="0">
              <a:latin typeface="+mn-lt"/>
            </a:rPr>
            <a:t>  </a:t>
          </a:r>
        </a:p>
      </dsp:txBody>
      <dsp:txXfrm>
        <a:off x="0" y="3327557"/>
        <a:ext cx="10744200" cy="2028600"/>
      </dsp:txXfrm>
    </dsp:sp>
    <dsp:sp modelId="{AE2C1ABA-53A0-44C4-870C-D0523BA45F0C}">
      <dsp:nvSpPr>
        <dsp:cNvPr id="0" name=""/>
        <dsp:cNvSpPr/>
      </dsp:nvSpPr>
      <dsp:spPr>
        <a:xfrm>
          <a:off x="537210" y="2988078"/>
          <a:ext cx="7520940" cy="67896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COVER: In Danger Zone—Take Immediate Action </a:t>
          </a:r>
          <a:endParaRPr lang="en-US" sz="2000" b="1" kern="1200" dirty="0">
            <a:solidFill>
              <a:schemeClr val="tx1"/>
            </a:solidFill>
            <a:latin typeface="Arial" panose="020B0604020202020204" pitchFamily="34" charset="0"/>
            <a:cs typeface="Arial" panose="020B0604020202020204" pitchFamily="34" charset="0"/>
          </a:endParaRPr>
        </a:p>
      </dsp:txBody>
      <dsp:txXfrm>
        <a:off x="570354" y="3021222"/>
        <a:ext cx="7454652" cy="61267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734A7-0752-1B48-BC15-4700B9E0B624}">
      <dsp:nvSpPr>
        <dsp:cNvPr id="0" name=""/>
        <dsp:cNvSpPr/>
      </dsp:nvSpPr>
      <dsp:spPr>
        <a:xfrm>
          <a:off x="7772" y="130135"/>
          <a:ext cx="2144042" cy="643212"/>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9427" tIns="169427" rIns="169427" bIns="169427" numCol="1" spcCol="1270" anchor="ctr" anchorCtr="0">
          <a:noAutofit/>
        </a:bodyPr>
        <a:lstStyle/>
        <a:p>
          <a:pPr marL="0" lvl="0" indent="0" algn="ctr" defTabSz="933450">
            <a:lnSpc>
              <a:spcPct val="90000"/>
            </a:lnSpc>
            <a:spcBef>
              <a:spcPct val="0"/>
            </a:spcBef>
            <a:spcAft>
              <a:spcPct val="35000"/>
            </a:spcAft>
            <a:buNone/>
          </a:pPr>
          <a:r>
            <a:rPr lang="en-US" sz="2100" kern="1200" dirty="0"/>
            <a:t>Quiet</a:t>
          </a:r>
        </a:p>
      </dsp:txBody>
      <dsp:txXfrm>
        <a:off x="7772" y="130135"/>
        <a:ext cx="2144042" cy="643212"/>
      </dsp:txXfrm>
    </dsp:sp>
    <dsp:sp modelId="{C96B89ED-9947-4A4F-BA7C-A258F83E62C8}">
      <dsp:nvSpPr>
        <dsp:cNvPr id="0" name=""/>
        <dsp:cNvSpPr/>
      </dsp:nvSpPr>
      <dsp:spPr>
        <a:xfrm>
          <a:off x="7772" y="773348"/>
          <a:ext cx="2144042" cy="4131098"/>
        </a:xfrm>
        <a:prstGeom prst="rect">
          <a:avLst/>
        </a:prstGeom>
        <a:solidFill>
          <a:srgbClr val="313A55"/>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1784" tIns="211784" rIns="211784" bIns="211784"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Stop physical exertion</a:t>
          </a:r>
        </a:p>
        <a:p>
          <a:pPr marL="0" lvl="0" indent="0" algn="l" defTabSz="889000">
            <a:lnSpc>
              <a:spcPct val="90000"/>
            </a:lnSpc>
            <a:spcBef>
              <a:spcPct val="0"/>
            </a:spcBef>
            <a:spcAft>
              <a:spcPct val="35000"/>
            </a:spcAft>
            <a:buNone/>
          </a:pPr>
          <a:r>
            <a:rPr lang="en-US" sz="2000" kern="1200" dirty="0">
              <a:solidFill>
                <a:schemeClr val="bg1"/>
              </a:solidFill>
            </a:rPr>
            <a:t>Reduce hyper-alertness</a:t>
          </a:r>
        </a:p>
        <a:p>
          <a:pPr marL="0" lvl="0" indent="0" algn="l" defTabSz="889000">
            <a:lnSpc>
              <a:spcPct val="90000"/>
            </a:lnSpc>
            <a:spcBef>
              <a:spcPct val="0"/>
            </a:spcBef>
            <a:spcAft>
              <a:spcPct val="35000"/>
            </a:spcAft>
            <a:buNone/>
          </a:pPr>
          <a:r>
            <a:rPr lang="en-US" sz="2000" kern="1200" dirty="0">
              <a:solidFill>
                <a:schemeClr val="bg1"/>
              </a:solidFill>
            </a:rPr>
            <a:t>Slow down heart rate</a:t>
          </a:r>
        </a:p>
        <a:p>
          <a:pPr marL="0" lvl="0" indent="0" algn="l" defTabSz="889000">
            <a:lnSpc>
              <a:spcPct val="90000"/>
            </a:lnSpc>
            <a:spcBef>
              <a:spcPct val="0"/>
            </a:spcBef>
            <a:spcAft>
              <a:spcPct val="35000"/>
            </a:spcAft>
            <a:buNone/>
          </a:pPr>
          <a:r>
            <a:rPr lang="en-US" sz="2000" kern="1200" dirty="0">
              <a:solidFill>
                <a:schemeClr val="bg1"/>
              </a:solidFill>
            </a:rPr>
            <a:t>Relax</a:t>
          </a:r>
        </a:p>
      </dsp:txBody>
      <dsp:txXfrm>
        <a:off x="7772" y="773348"/>
        <a:ext cx="2144042" cy="4131098"/>
      </dsp:txXfrm>
    </dsp:sp>
    <dsp:sp modelId="{3392C23F-3812-5243-AE9C-4A7514895F30}">
      <dsp:nvSpPr>
        <dsp:cNvPr id="0" name=""/>
        <dsp:cNvSpPr/>
      </dsp:nvSpPr>
      <dsp:spPr>
        <a:xfrm>
          <a:off x="2259709" y="130135"/>
          <a:ext cx="2144042" cy="643212"/>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9427" tIns="169427" rIns="169427" bIns="169427" numCol="1" spcCol="1270" anchor="ctr" anchorCtr="0">
          <a:noAutofit/>
        </a:bodyPr>
        <a:lstStyle/>
        <a:p>
          <a:pPr marL="0" lvl="0" indent="0" algn="ctr" defTabSz="933450">
            <a:lnSpc>
              <a:spcPct val="90000"/>
            </a:lnSpc>
            <a:spcBef>
              <a:spcPct val="0"/>
            </a:spcBef>
            <a:spcAft>
              <a:spcPct val="35000"/>
            </a:spcAft>
            <a:buNone/>
          </a:pPr>
          <a:r>
            <a:rPr lang="en-US" sz="2100" kern="1200" dirty="0"/>
            <a:t>Compose</a:t>
          </a:r>
        </a:p>
      </dsp:txBody>
      <dsp:txXfrm>
        <a:off x="2259709" y="130135"/>
        <a:ext cx="2144042" cy="643212"/>
      </dsp:txXfrm>
    </dsp:sp>
    <dsp:sp modelId="{663A4983-E385-3A4C-9A2E-20E14778FCC8}">
      <dsp:nvSpPr>
        <dsp:cNvPr id="0" name=""/>
        <dsp:cNvSpPr/>
      </dsp:nvSpPr>
      <dsp:spPr>
        <a:xfrm>
          <a:off x="2259709" y="773348"/>
          <a:ext cx="2144042" cy="4131098"/>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1784" tIns="211784" rIns="211784" bIns="211784" numCol="1" spcCol="1270" anchor="t" anchorCtr="0">
          <a:noAutofit/>
        </a:bodyPr>
        <a:lstStyle/>
        <a:p>
          <a:pPr marL="0" lvl="0" indent="0" algn="l" defTabSz="889000">
            <a:lnSpc>
              <a:spcPct val="90000"/>
            </a:lnSpc>
            <a:spcBef>
              <a:spcPct val="0"/>
            </a:spcBef>
            <a:spcAft>
              <a:spcPct val="35000"/>
            </a:spcAft>
            <a:buClr>
              <a:srgbClr val="FF0000"/>
            </a:buClr>
            <a:buSzPct val="90000"/>
            <a:buNone/>
          </a:pPr>
          <a:r>
            <a:rPr lang="en-US" sz="2000" kern="1200" dirty="0">
              <a:solidFill>
                <a:schemeClr val="bg1"/>
              </a:solidFill>
            </a:rPr>
            <a:t>Draw attention outwards</a:t>
          </a:r>
        </a:p>
        <a:p>
          <a:pPr marL="0" lvl="0" indent="0" algn="l" defTabSz="889000">
            <a:lnSpc>
              <a:spcPct val="90000"/>
            </a:lnSpc>
            <a:spcBef>
              <a:spcPct val="0"/>
            </a:spcBef>
            <a:spcAft>
              <a:spcPct val="35000"/>
            </a:spcAft>
            <a:buClr>
              <a:srgbClr val="FF0000"/>
            </a:buClr>
            <a:buSzPct val="90000"/>
            <a:buNone/>
          </a:pPr>
          <a:r>
            <a:rPr lang="en-US" sz="2000" kern="1200" dirty="0">
              <a:solidFill>
                <a:schemeClr val="bg1"/>
              </a:solidFill>
            </a:rPr>
            <a:t>Distract</a:t>
          </a:r>
        </a:p>
        <a:p>
          <a:pPr marL="0" lvl="0" indent="0" algn="l" defTabSz="889000">
            <a:lnSpc>
              <a:spcPct val="90000"/>
            </a:lnSpc>
            <a:spcBef>
              <a:spcPct val="0"/>
            </a:spcBef>
            <a:spcAft>
              <a:spcPct val="35000"/>
            </a:spcAft>
            <a:buClr>
              <a:srgbClr val="FF0000"/>
            </a:buClr>
            <a:buSzPct val="90000"/>
            <a:buNone/>
          </a:pPr>
          <a:r>
            <a:rPr lang="en-US" sz="2000" kern="1200" dirty="0">
              <a:solidFill>
                <a:schemeClr val="bg1"/>
              </a:solidFill>
            </a:rPr>
            <a:t>Re-focus</a:t>
          </a:r>
        </a:p>
        <a:p>
          <a:pPr marL="0" lvl="0" indent="0" algn="l" defTabSz="889000">
            <a:lnSpc>
              <a:spcPct val="90000"/>
            </a:lnSpc>
            <a:spcBef>
              <a:spcPct val="0"/>
            </a:spcBef>
            <a:spcAft>
              <a:spcPct val="35000"/>
            </a:spcAft>
            <a:buClr>
              <a:srgbClr val="FF0000"/>
            </a:buClr>
            <a:buSzPct val="90000"/>
            <a:buNone/>
          </a:pPr>
          <a:r>
            <a:rPr lang="en-US" sz="2000" kern="1200" dirty="0">
              <a:solidFill>
                <a:schemeClr val="bg1"/>
              </a:solidFill>
            </a:rPr>
            <a:t>Grounding /Reappraisal/ Centering Techniques </a:t>
          </a:r>
        </a:p>
      </dsp:txBody>
      <dsp:txXfrm>
        <a:off x="2259709" y="773348"/>
        <a:ext cx="2144042" cy="4131098"/>
      </dsp:txXfrm>
    </dsp:sp>
    <dsp:sp modelId="{0FD8E0E6-B678-DD4E-A868-521155CD4A3D}">
      <dsp:nvSpPr>
        <dsp:cNvPr id="0" name=""/>
        <dsp:cNvSpPr/>
      </dsp:nvSpPr>
      <dsp:spPr>
        <a:xfrm>
          <a:off x="4511647" y="130135"/>
          <a:ext cx="2144042" cy="643212"/>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9427" tIns="169427" rIns="169427" bIns="169427" numCol="1" spcCol="1270" anchor="ctr" anchorCtr="0">
          <a:noAutofit/>
        </a:bodyPr>
        <a:lstStyle/>
        <a:p>
          <a:pPr marL="0" lvl="0" indent="0" algn="ctr" defTabSz="933450">
            <a:lnSpc>
              <a:spcPct val="90000"/>
            </a:lnSpc>
            <a:spcBef>
              <a:spcPct val="0"/>
            </a:spcBef>
            <a:spcAft>
              <a:spcPct val="35000"/>
            </a:spcAft>
            <a:buNone/>
          </a:pPr>
          <a:r>
            <a:rPr lang="en-US" sz="2100" kern="1200" dirty="0"/>
            <a:t>Recover</a:t>
          </a:r>
        </a:p>
      </dsp:txBody>
      <dsp:txXfrm>
        <a:off x="4511647" y="130135"/>
        <a:ext cx="2144042" cy="643212"/>
      </dsp:txXfrm>
    </dsp:sp>
    <dsp:sp modelId="{F4B04CBB-6230-B043-955E-84D5A2BA66F1}">
      <dsp:nvSpPr>
        <dsp:cNvPr id="0" name=""/>
        <dsp:cNvSpPr/>
      </dsp:nvSpPr>
      <dsp:spPr>
        <a:xfrm>
          <a:off x="4511647" y="773348"/>
          <a:ext cx="2144042" cy="4131098"/>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1784" tIns="211784" rIns="211784" bIns="211784"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Recuperate</a:t>
          </a:r>
        </a:p>
        <a:p>
          <a:pPr marL="0" lvl="0" indent="0" algn="l" defTabSz="889000">
            <a:lnSpc>
              <a:spcPct val="90000"/>
            </a:lnSpc>
            <a:spcBef>
              <a:spcPct val="0"/>
            </a:spcBef>
            <a:spcAft>
              <a:spcPct val="35000"/>
            </a:spcAft>
            <a:buNone/>
          </a:pPr>
          <a:r>
            <a:rPr lang="en-US" sz="2000" kern="1200" dirty="0">
              <a:solidFill>
                <a:schemeClr val="bg1"/>
              </a:solidFill>
            </a:rPr>
            <a:t>Sleep</a:t>
          </a:r>
        </a:p>
        <a:p>
          <a:pPr marL="0" lvl="0" indent="0" algn="l" defTabSz="889000">
            <a:lnSpc>
              <a:spcPct val="90000"/>
            </a:lnSpc>
            <a:spcBef>
              <a:spcPct val="0"/>
            </a:spcBef>
            <a:spcAft>
              <a:spcPct val="35000"/>
            </a:spcAft>
            <a:buNone/>
          </a:pPr>
          <a:r>
            <a:rPr lang="en-US" sz="2000" kern="1200" dirty="0">
              <a:solidFill>
                <a:schemeClr val="bg1"/>
              </a:solidFill>
            </a:rPr>
            <a:t>Time out</a:t>
          </a:r>
        </a:p>
        <a:p>
          <a:pPr marL="0" lvl="0" indent="0" algn="l" defTabSz="889000">
            <a:lnSpc>
              <a:spcPct val="90000"/>
            </a:lnSpc>
            <a:spcBef>
              <a:spcPct val="0"/>
            </a:spcBef>
            <a:spcAft>
              <a:spcPct val="35000"/>
            </a:spcAft>
            <a:buNone/>
          </a:pPr>
          <a:r>
            <a:rPr lang="en-US" sz="2000" kern="1200" dirty="0">
              <a:solidFill>
                <a:schemeClr val="bg1"/>
              </a:solidFill>
            </a:rPr>
            <a:t>Breathing techniques</a:t>
          </a:r>
        </a:p>
        <a:p>
          <a:pPr marL="0" lvl="0" indent="0" algn="l" defTabSz="889000">
            <a:lnSpc>
              <a:spcPct val="90000"/>
            </a:lnSpc>
            <a:spcBef>
              <a:spcPct val="0"/>
            </a:spcBef>
            <a:spcAft>
              <a:spcPct val="35000"/>
            </a:spcAft>
            <a:buNone/>
          </a:pPr>
          <a:r>
            <a:rPr lang="en-US" sz="2000" kern="1200" dirty="0">
              <a:solidFill>
                <a:schemeClr val="bg1"/>
              </a:solidFill>
            </a:rPr>
            <a:t>Setting intentions</a:t>
          </a:r>
        </a:p>
        <a:p>
          <a:pPr marL="0" lvl="0" indent="0" algn="l" defTabSz="889000">
            <a:lnSpc>
              <a:spcPct val="90000"/>
            </a:lnSpc>
            <a:spcBef>
              <a:spcPct val="0"/>
            </a:spcBef>
            <a:spcAft>
              <a:spcPct val="35000"/>
            </a:spcAft>
            <a:buNone/>
          </a:pPr>
          <a:r>
            <a:rPr lang="en-US" sz="2000" kern="1200" dirty="0">
              <a:solidFill>
                <a:schemeClr val="bg1"/>
              </a:solidFill>
            </a:rPr>
            <a:t>Gratitude</a:t>
          </a:r>
        </a:p>
        <a:p>
          <a:pPr marL="0" lvl="0" indent="0" algn="l" defTabSz="889000">
            <a:lnSpc>
              <a:spcPct val="90000"/>
            </a:lnSpc>
            <a:spcBef>
              <a:spcPct val="0"/>
            </a:spcBef>
            <a:spcAft>
              <a:spcPct val="35000"/>
            </a:spcAft>
            <a:buNone/>
          </a:pPr>
          <a:r>
            <a:rPr lang="en-US" sz="2000" kern="1200" dirty="0">
              <a:solidFill>
                <a:schemeClr val="bg1"/>
              </a:solidFill>
            </a:rPr>
            <a:t>Exercise</a:t>
          </a:r>
        </a:p>
        <a:p>
          <a:pPr marL="0" lvl="0" indent="0" algn="l" defTabSz="889000">
            <a:lnSpc>
              <a:spcPct val="90000"/>
            </a:lnSpc>
            <a:spcBef>
              <a:spcPct val="0"/>
            </a:spcBef>
            <a:spcAft>
              <a:spcPct val="35000"/>
            </a:spcAft>
            <a:buNone/>
          </a:pPr>
          <a:r>
            <a:rPr lang="en-US" sz="2000" kern="1200" dirty="0">
              <a:solidFill>
                <a:schemeClr val="bg1"/>
              </a:solidFill>
            </a:rPr>
            <a:t>Virtual Schwartz Rounds </a:t>
          </a:r>
        </a:p>
        <a:p>
          <a:pPr marL="0" lvl="0" indent="0" algn="l" defTabSz="533400">
            <a:lnSpc>
              <a:spcPct val="90000"/>
            </a:lnSpc>
            <a:spcBef>
              <a:spcPct val="0"/>
            </a:spcBef>
            <a:spcAft>
              <a:spcPct val="35000"/>
            </a:spcAft>
            <a:buNone/>
          </a:pPr>
          <a:endParaRPr lang="en-US" sz="1200" kern="1200" dirty="0">
            <a:solidFill>
              <a:schemeClr val="bg1"/>
            </a:solidFill>
          </a:endParaRPr>
        </a:p>
      </dsp:txBody>
      <dsp:txXfrm>
        <a:off x="4511647" y="773348"/>
        <a:ext cx="2144042" cy="4131098"/>
      </dsp:txXfrm>
    </dsp:sp>
    <dsp:sp modelId="{B1B8B886-7D26-470C-B0AB-D137A9F9D3B8}">
      <dsp:nvSpPr>
        <dsp:cNvPr id="0" name=""/>
        <dsp:cNvSpPr/>
      </dsp:nvSpPr>
      <dsp:spPr>
        <a:xfrm>
          <a:off x="6763584" y="130135"/>
          <a:ext cx="2144042" cy="643212"/>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9427" tIns="169427" rIns="169427" bIns="169427" numCol="1" spcCol="1270" anchor="ctr" anchorCtr="0">
          <a:noAutofit/>
        </a:bodyPr>
        <a:lstStyle/>
        <a:p>
          <a:pPr marL="0" lvl="0" indent="0" algn="ctr" defTabSz="933450">
            <a:lnSpc>
              <a:spcPct val="90000"/>
            </a:lnSpc>
            <a:spcBef>
              <a:spcPct val="0"/>
            </a:spcBef>
            <a:spcAft>
              <a:spcPct val="35000"/>
            </a:spcAft>
            <a:buNone/>
          </a:pPr>
          <a:r>
            <a:rPr lang="en-US" sz="2100" kern="1200" dirty="0"/>
            <a:t>Soothe</a:t>
          </a:r>
        </a:p>
      </dsp:txBody>
      <dsp:txXfrm>
        <a:off x="6763584" y="130135"/>
        <a:ext cx="2144042" cy="643212"/>
      </dsp:txXfrm>
    </dsp:sp>
    <dsp:sp modelId="{23CB13B2-5AF5-4CE3-B43A-F52B40012A4D}">
      <dsp:nvSpPr>
        <dsp:cNvPr id="0" name=""/>
        <dsp:cNvSpPr/>
      </dsp:nvSpPr>
      <dsp:spPr>
        <a:xfrm>
          <a:off x="6763584" y="773348"/>
          <a:ext cx="2144042" cy="4131098"/>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1784" tIns="211784" rIns="211784" bIns="211784"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Listen empathically</a:t>
          </a:r>
        </a:p>
        <a:p>
          <a:pPr marL="0" lvl="0" indent="0" algn="l" defTabSz="889000">
            <a:lnSpc>
              <a:spcPct val="90000"/>
            </a:lnSpc>
            <a:spcBef>
              <a:spcPct val="0"/>
            </a:spcBef>
            <a:spcAft>
              <a:spcPct val="35000"/>
            </a:spcAft>
            <a:buNone/>
          </a:pPr>
          <a:r>
            <a:rPr lang="en-US" sz="2000" kern="1200" dirty="0">
              <a:solidFill>
                <a:schemeClr val="bg1"/>
              </a:solidFill>
            </a:rPr>
            <a:t>Reduce emotional intensity</a:t>
          </a:r>
        </a:p>
        <a:p>
          <a:pPr marL="0" lvl="0" indent="0" algn="l" defTabSz="889000">
            <a:lnSpc>
              <a:spcPct val="90000"/>
            </a:lnSpc>
            <a:spcBef>
              <a:spcPct val="0"/>
            </a:spcBef>
            <a:spcAft>
              <a:spcPct val="35000"/>
            </a:spcAft>
            <a:buNone/>
          </a:pPr>
          <a:r>
            <a:rPr lang="en-US" sz="2000" kern="1200" dirty="0">
              <a:solidFill>
                <a:schemeClr val="bg1"/>
              </a:solidFill>
            </a:rPr>
            <a:t>Aroma therapy</a:t>
          </a:r>
        </a:p>
        <a:p>
          <a:pPr marL="0" lvl="0" indent="0" algn="l" defTabSz="889000">
            <a:lnSpc>
              <a:spcPct val="90000"/>
            </a:lnSpc>
            <a:spcBef>
              <a:spcPct val="0"/>
            </a:spcBef>
            <a:spcAft>
              <a:spcPct val="35000"/>
            </a:spcAft>
            <a:buNone/>
          </a:pPr>
          <a:r>
            <a:rPr lang="en-US" sz="2000" kern="1200" dirty="0">
              <a:solidFill>
                <a:schemeClr val="bg1"/>
              </a:solidFill>
            </a:rPr>
            <a:t>Guide mediation</a:t>
          </a:r>
        </a:p>
      </dsp:txBody>
      <dsp:txXfrm>
        <a:off x="6763584" y="773348"/>
        <a:ext cx="2144042" cy="413109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5A7CD-EA16-4DE2-A557-2B652E68730D}">
      <dsp:nvSpPr>
        <dsp:cNvPr id="0" name=""/>
        <dsp:cNvSpPr/>
      </dsp:nvSpPr>
      <dsp:spPr>
        <a:xfrm>
          <a:off x="0" y="329252"/>
          <a:ext cx="10183283" cy="203175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12420" rIns="790336" bIns="106680"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
          </a:pPr>
          <a:endParaRPr lang="en-US"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Implement policies and interventions to promote destressing behaviors</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Promote coping and problem solving abilities</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Provide perspective by presenting the situation from an alternative vantage point</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Focus on gratitude</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Teach and role model about stress responses, coping, and relaxation strategies</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Promote self care strategies</a:t>
          </a:r>
        </a:p>
      </dsp:txBody>
      <dsp:txXfrm>
        <a:off x="0" y="329252"/>
        <a:ext cx="10183283" cy="2031750"/>
      </dsp:txXfrm>
    </dsp:sp>
    <dsp:sp modelId="{F5325153-A435-490C-9789-DFA96D6106A5}">
      <dsp:nvSpPr>
        <dsp:cNvPr id="0" name=""/>
        <dsp:cNvSpPr/>
      </dsp:nvSpPr>
      <dsp:spPr>
        <a:xfrm>
          <a:off x="509164" y="107852"/>
          <a:ext cx="7128298" cy="442800"/>
        </a:xfrm>
        <a:prstGeom prst="roundRect">
          <a:avLst/>
        </a:prstGeom>
        <a:solidFill>
          <a:srgbClr val="54BF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CALM: Building Resilience, Growing the Green</a:t>
          </a:r>
          <a:endParaRPr lang="en-US" sz="2000" b="1" kern="1200" dirty="0"/>
        </a:p>
      </dsp:txBody>
      <dsp:txXfrm>
        <a:off x="530780" y="129468"/>
        <a:ext cx="7085066" cy="399568"/>
      </dsp:txXfrm>
    </dsp:sp>
    <dsp:sp modelId="{E51BA28A-4500-4CD7-BA8B-ED8D61348AE9}">
      <dsp:nvSpPr>
        <dsp:cNvPr id="0" name=""/>
        <dsp:cNvSpPr/>
      </dsp:nvSpPr>
      <dsp:spPr>
        <a:xfrm>
          <a:off x="0" y="2663403"/>
          <a:ext cx="10183283" cy="26460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12420" rIns="790336" bIns="106680"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
          </a:pPr>
          <a:endParaRPr lang="en-US"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solidFill>
                <a:srgbClr val="232D4B"/>
              </a:solidFill>
              <a:latin typeface="Arial" panose="020B0604020202020204" pitchFamily="34" charset="0"/>
              <a:cs typeface="Arial" panose="020B0604020202020204" pitchFamily="34" charset="0"/>
            </a:rPr>
            <a:t>Take a break from stressful situations for a short time. Mandatory breaks/lunch</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solidFill>
                <a:srgbClr val="232D4B"/>
              </a:solidFill>
              <a:latin typeface="Arial" panose="020B0604020202020204" pitchFamily="34" charset="0"/>
              <a:cs typeface="Arial" panose="020B0604020202020204" pitchFamily="34" charset="0"/>
            </a:rPr>
            <a:t>Taking actions to reduce stress reactions</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solidFill>
                <a:srgbClr val="232D4B"/>
              </a:solidFill>
              <a:latin typeface="Arial" panose="020B0604020202020204" pitchFamily="34" charset="0"/>
              <a:cs typeface="Arial" panose="020B0604020202020204" pitchFamily="34" charset="0"/>
            </a:rPr>
            <a:t>Prioritize simple strategies to calm down: Breathing, mindfulness, Reflection, Prayer, Meditation. Make sure staff is aware of these self-calming strategies</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solidFill>
                <a:srgbClr val="232D4B"/>
              </a:solidFill>
              <a:latin typeface="Arial" panose="020B0604020202020204" pitchFamily="34" charset="0"/>
              <a:cs typeface="Arial" panose="020B0604020202020204" pitchFamily="34" charset="0"/>
            </a:rPr>
            <a:t>Acknowledge possible stressors and the potential need for support in a matter of fact ahead of difficult events</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solidFill>
                <a:srgbClr val="232D4B"/>
              </a:solidFill>
              <a:latin typeface="Arial" panose="020B0604020202020204" pitchFamily="34" charset="0"/>
              <a:cs typeface="Arial" panose="020B0604020202020204" pitchFamily="34" charset="0"/>
            </a:rPr>
            <a:t>Reduce gossip and negativity</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solidFill>
                <a:srgbClr val="232D4B"/>
              </a:solidFill>
              <a:latin typeface="Arial" panose="020B0604020202020204" pitchFamily="34" charset="0"/>
              <a:cs typeface="Arial" panose="020B0604020202020204" pitchFamily="34" charset="0"/>
            </a:rPr>
            <a:t>Reframing</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solidFill>
                <a:srgbClr val="232D4B"/>
              </a:solidFill>
              <a:latin typeface="Arial" panose="020B0604020202020204" pitchFamily="34" charset="0"/>
              <a:cs typeface="Arial" panose="020B0604020202020204" pitchFamily="34" charset="0"/>
            </a:rPr>
            <a:t>VSR type of rounds</a:t>
          </a:r>
        </a:p>
      </dsp:txBody>
      <dsp:txXfrm>
        <a:off x="0" y="2663403"/>
        <a:ext cx="10183283" cy="2646000"/>
      </dsp:txXfrm>
    </dsp:sp>
    <dsp:sp modelId="{9C78B716-C8F5-48E9-853F-DE63F4DF435E}">
      <dsp:nvSpPr>
        <dsp:cNvPr id="0" name=""/>
        <dsp:cNvSpPr/>
      </dsp:nvSpPr>
      <dsp:spPr>
        <a:xfrm>
          <a:off x="509164" y="2442003"/>
          <a:ext cx="7128298" cy="442800"/>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CALM: Proactively Manage Stress</a:t>
          </a:r>
          <a:endParaRPr lang="en-US" sz="2000" b="1" kern="1200" dirty="0">
            <a:latin typeface="Arial" panose="020B0604020202020204" pitchFamily="34" charset="0"/>
            <a:cs typeface="Arial" panose="020B0604020202020204" pitchFamily="34" charset="0"/>
          </a:endParaRPr>
        </a:p>
      </dsp:txBody>
      <dsp:txXfrm>
        <a:off x="530780" y="2463619"/>
        <a:ext cx="7085066" cy="39956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44514-E319-4460-960B-A4D2EF04B974}">
      <dsp:nvSpPr>
        <dsp:cNvPr id="0" name=""/>
        <dsp:cNvSpPr/>
      </dsp:nvSpPr>
      <dsp:spPr>
        <a:xfrm>
          <a:off x="0" y="260216"/>
          <a:ext cx="10744200" cy="29988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291592" rIns="833869"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Reassure by authority and presence</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Show understanding</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Ask for help to empower and distract the person</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Get stressed person to look at you, then be very specific and detailed about what you want them to do</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Use the person's name and communicate exactly what is needed din a calm, methodical voice</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Find ways to make meaning and memorialize together after losses</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Insist on a break</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Connect with emotional support resources</a:t>
          </a:r>
        </a:p>
      </dsp:txBody>
      <dsp:txXfrm>
        <a:off x="0" y="260216"/>
        <a:ext cx="10744200" cy="2998800"/>
      </dsp:txXfrm>
    </dsp:sp>
    <dsp:sp modelId="{EBA33C8B-7227-4137-84D9-4A16E4D25641}">
      <dsp:nvSpPr>
        <dsp:cNvPr id="0" name=""/>
        <dsp:cNvSpPr/>
      </dsp:nvSpPr>
      <dsp:spPr>
        <a:xfrm>
          <a:off x="537210" y="38688"/>
          <a:ext cx="7520940" cy="413280"/>
        </a:xfrm>
        <a:prstGeom prst="roundRect">
          <a:avLst/>
        </a:prstGeom>
        <a:solidFill>
          <a:srgbClr val="EE85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CALM: Stress Moving into an Urgent Zone</a:t>
          </a:r>
          <a:endParaRPr lang="en-US" sz="2000" b="1" kern="1200" dirty="0">
            <a:solidFill>
              <a:schemeClr val="tx1"/>
            </a:solidFill>
            <a:latin typeface="Arial" panose="020B0604020202020204" pitchFamily="34" charset="0"/>
            <a:cs typeface="Arial" panose="020B0604020202020204" pitchFamily="34" charset="0"/>
          </a:endParaRPr>
        </a:p>
      </dsp:txBody>
      <dsp:txXfrm>
        <a:off x="557385" y="58863"/>
        <a:ext cx="7480590" cy="372930"/>
      </dsp:txXfrm>
    </dsp:sp>
    <dsp:sp modelId="{1FA530E9-9D2D-441A-B954-52B42EF494C3}">
      <dsp:nvSpPr>
        <dsp:cNvPr id="0" name=""/>
        <dsp:cNvSpPr/>
      </dsp:nvSpPr>
      <dsp:spPr>
        <a:xfrm>
          <a:off x="0" y="3526368"/>
          <a:ext cx="10744200" cy="1852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291592" rIns="833869"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mn-lt"/>
              <a:cs typeface="Arial" panose="020B0604020202020204" pitchFamily="34" charset="0"/>
            </a:rPr>
            <a:t>Facilitate a break from the situation</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mn-lt"/>
            </a:rPr>
            <a:t>Guide the person through relaxation technique i.e. box breathing, visualization, etc.</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mn-lt"/>
            </a:rPr>
            <a:t>Do not leave person alone</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mn-lt"/>
            </a:rPr>
            <a:t>Escalation to leadership and use of outside resources </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mn-lt"/>
            </a:rPr>
            <a:t>Navigate and escort to resources</a:t>
          </a:r>
        </a:p>
      </dsp:txBody>
      <dsp:txXfrm>
        <a:off x="0" y="3526368"/>
        <a:ext cx="10744200" cy="1852200"/>
      </dsp:txXfrm>
    </dsp:sp>
    <dsp:sp modelId="{AE2C1ABA-53A0-44C4-870C-D0523BA45F0C}">
      <dsp:nvSpPr>
        <dsp:cNvPr id="0" name=""/>
        <dsp:cNvSpPr/>
      </dsp:nvSpPr>
      <dsp:spPr>
        <a:xfrm>
          <a:off x="537210" y="3319727"/>
          <a:ext cx="7520940" cy="41328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CALM: In Danger Zone—Take Immediate Action </a:t>
          </a:r>
          <a:endParaRPr lang="en-US" sz="2000" b="1" kern="1200" dirty="0">
            <a:solidFill>
              <a:schemeClr val="tx1"/>
            </a:solidFill>
            <a:latin typeface="Arial" panose="020B0604020202020204" pitchFamily="34" charset="0"/>
            <a:cs typeface="Arial" panose="020B0604020202020204" pitchFamily="34" charset="0"/>
          </a:endParaRPr>
        </a:p>
      </dsp:txBody>
      <dsp:txXfrm>
        <a:off x="557385" y="3339902"/>
        <a:ext cx="7480590" cy="37293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F6B0F-572D-46E4-B267-7D0FE28C6BFF}">
      <dsp:nvSpPr>
        <dsp:cNvPr id="0" name=""/>
        <dsp:cNvSpPr/>
      </dsp:nvSpPr>
      <dsp:spPr>
        <a:xfrm>
          <a:off x="0" y="291047"/>
          <a:ext cx="8125883" cy="527670"/>
        </a:xfrm>
        <a:prstGeom prst="roundRect">
          <a:avLst/>
        </a:prstGeom>
        <a:solidFill>
          <a:srgbClr val="232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Immediate Calm:</a:t>
          </a:r>
          <a:endParaRPr lang="en-US" sz="2200" kern="1200" dirty="0"/>
        </a:p>
      </dsp:txBody>
      <dsp:txXfrm>
        <a:off x="25759" y="316806"/>
        <a:ext cx="8074365" cy="476152"/>
      </dsp:txXfrm>
    </dsp:sp>
    <dsp:sp modelId="{6BF8047C-C1F9-4AD2-997B-8C6CF7564A7D}">
      <dsp:nvSpPr>
        <dsp:cNvPr id="0" name=""/>
        <dsp:cNvSpPr/>
      </dsp:nvSpPr>
      <dsp:spPr>
        <a:xfrm>
          <a:off x="0" y="818718"/>
          <a:ext cx="8125883" cy="318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99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rgbClr val="232D4B"/>
              </a:solidFill>
            </a:rPr>
            <a:t>Ask for help to empower and distract the other person</a:t>
          </a:r>
        </a:p>
        <a:p>
          <a:pPr marL="171450" lvl="1" indent="-171450" algn="l" defTabSz="755650">
            <a:lnSpc>
              <a:spcPct val="90000"/>
            </a:lnSpc>
            <a:spcBef>
              <a:spcPct val="0"/>
            </a:spcBef>
            <a:spcAft>
              <a:spcPct val="20000"/>
            </a:spcAft>
            <a:buChar char="•"/>
          </a:pPr>
          <a:r>
            <a:rPr lang="en-US" sz="1700" kern="1200" dirty="0">
              <a:solidFill>
                <a:srgbClr val="232D4B"/>
              </a:solidFill>
            </a:rPr>
            <a:t>If the person can’t focus or make good decisions, calmly use their name and say exactly what is needed </a:t>
          </a:r>
        </a:p>
        <a:p>
          <a:pPr marL="171450" lvl="1" indent="-171450" algn="l" defTabSz="755650">
            <a:lnSpc>
              <a:spcPct val="90000"/>
            </a:lnSpc>
            <a:spcBef>
              <a:spcPct val="0"/>
            </a:spcBef>
            <a:spcAft>
              <a:spcPct val="20000"/>
            </a:spcAft>
            <a:buChar char="•"/>
          </a:pPr>
          <a:r>
            <a:rPr lang="en-US" sz="1700" kern="1200" dirty="0">
              <a:solidFill>
                <a:srgbClr val="232D4B"/>
              </a:solidFill>
            </a:rPr>
            <a:t>Check in on each other regularly</a:t>
          </a:r>
        </a:p>
        <a:p>
          <a:pPr marL="171450" lvl="1" indent="-171450" algn="l" defTabSz="755650">
            <a:lnSpc>
              <a:spcPct val="90000"/>
            </a:lnSpc>
            <a:spcBef>
              <a:spcPct val="0"/>
            </a:spcBef>
            <a:spcAft>
              <a:spcPct val="20000"/>
            </a:spcAft>
            <a:buChar char="•"/>
          </a:pPr>
          <a:r>
            <a:rPr lang="en-US" sz="1700" kern="1200" dirty="0">
              <a:solidFill>
                <a:srgbClr val="232D4B"/>
              </a:solidFill>
            </a:rPr>
            <a:t>Make every effort not to call attention to someone’s stress</a:t>
          </a:r>
        </a:p>
        <a:p>
          <a:pPr marL="171450" lvl="1" indent="-171450" algn="l" defTabSz="755650">
            <a:lnSpc>
              <a:spcPct val="90000"/>
            </a:lnSpc>
            <a:spcBef>
              <a:spcPct val="0"/>
            </a:spcBef>
            <a:spcAft>
              <a:spcPct val="20000"/>
            </a:spcAft>
            <a:buChar char="•"/>
          </a:pPr>
          <a:r>
            <a:rPr lang="en-US" sz="1700" kern="1200" dirty="0">
              <a:solidFill>
                <a:srgbClr val="232D4B"/>
              </a:solidFill>
            </a:rPr>
            <a:t>Use light humor, positive reinforcement, validation of feelings</a:t>
          </a:r>
        </a:p>
        <a:p>
          <a:pPr marL="171450" lvl="1" indent="-171450" algn="l" defTabSz="755650">
            <a:lnSpc>
              <a:spcPct val="90000"/>
            </a:lnSpc>
            <a:spcBef>
              <a:spcPct val="0"/>
            </a:spcBef>
            <a:spcAft>
              <a:spcPct val="20000"/>
            </a:spcAft>
            <a:buChar char="•"/>
          </a:pPr>
          <a:r>
            <a:rPr lang="en-US" sz="1700" kern="1200" dirty="0">
              <a:solidFill>
                <a:srgbClr val="232D4B"/>
              </a:solidFill>
            </a:rPr>
            <a:t>Talk to each other, vent, listen with empathy, have daily huddles</a:t>
          </a:r>
        </a:p>
        <a:p>
          <a:pPr marL="171450" lvl="1" indent="-171450" algn="l" defTabSz="755650">
            <a:lnSpc>
              <a:spcPct val="90000"/>
            </a:lnSpc>
            <a:spcBef>
              <a:spcPct val="0"/>
            </a:spcBef>
            <a:spcAft>
              <a:spcPct val="20000"/>
            </a:spcAft>
            <a:buChar char="•"/>
          </a:pPr>
          <a:r>
            <a:rPr lang="en-US" sz="1700" kern="1200" dirty="0">
              <a:solidFill>
                <a:srgbClr val="232D4B"/>
              </a:solidFill>
            </a:rPr>
            <a:t>Set clear goals for each other, problem solve, provide alternative solutions</a:t>
          </a:r>
        </a:p>
        <a:p>
          <a:pPr marL="171450" lvl="1" indent="-171450" algn="l" defTabSz="755650">
            <a:lnSpc>
              <a:spcPct val="90000"/>
            </a:lnSpc>
            <a:spcBef>
              <a:spcPct val="0"/>
            </a:spcBef>
            <a:spcAft>
              <a:spcPct val="20000"/>
            </a:spcAft>
            <a:buChar char="•"/>
          </a:pPr>
          <a:r>
            <a:rPr lang="en-US" sz="1700" kern="1200" dirty="0">
              <a:solidFill>
                <a:srgbClr val="232D4B"/>
              </a:solidFill>
            </a:rPr>
            <a:t>Encourage mindfulness, breaks</a:t>
          </a:r>
        </a:p>
        <a:p>
          <a:pPr marL="171450" lvl="1" indent="-171450" algn="l" defTabSz="755650">
            <a:lnSpc>
              <a:spcPct val="90000"/>
            </a:lnSpc>
            <a:spcBef>
              <a:spcPct val="0"/>
            </a:spcBef>
            <a:spcAft>
              <a:spcPct val="20000"/>
            </a:spcAft>
            <a:buChar char="•"/>
          </a:pPr>
          <a:r>
            <a:rPr lang="en-US" sz="1700" kern="1200" dirty="0">
              <a:solidFill>
                <a:schemeClr val="tx1"/>
              </a:solidFill>
              <a:effectLst/>
              <a:latin typeface="+mn-lt"/>
              <a:ea typeface="MS PGothic" panose="020B0600070205080204" pitchFamily="34" charset="-128"/>
              <a:cs typeface="MS PGothic" charset="0"/>
            </a:rPr>
            <a:t>Ask the person for help with something unrelated, to empower and distract them</a:t>
          </a:r>
          <a:endParaRPr lang="en-US" sz="1700" kern="1200" dirty="0">
            <a:solidFill>
              <a:srgbClr val="232D4B"/>
            </a:solidFill>
          </a:endParaRPr>
        </a:p>
        <a:p>
          <a:pPr marL="171450" lvl="1" indent="-171450" algn="l" defTabSz="755650">
            <a:lnSpc>
              <a:spcPct val="90000"/>
            </a:lnSpc>
            <a:spcBef>
              <a:spcPct val="0"/>
            </a:spcBef>
            <a:spcAft>
              <a:spcPct val="20000"/>
            </a:spcAft>
            <a:buChar char="•"/>
          </a:pPr>
          <a:r>
            <a:rPr lang="en-US" sz="1700" kern="1200" dirty="0"/>
            <a:t>STOP technique</a:t>
          </a:r>
          <a:endParaRPr lang="en-US" sz="1700" kern="1200" dirty="0">
            <a:solidFill>
              <a:srgbClr val="232D4B"/>
            </a:solidFill>
          </a:endParaRPr>
        </a:p>
      </dsp:txBody>
      <dsp:txXfrm>
        <a:off x="0" y="818718"/>
        <a:ext cx="8125883" cy="3187800"/>
      </dsp:txXfrm>
    </dsp:sp>
    <dsp:sp modelId="{5D48BAA2-F8F4-4CD8-88B6-702E78F56EFF}">
      <dsp:nvSpPr>
        <dsp:cNvPr id="0" name=""/>
        <dsp:cNvSpPr/>
      </dsp:nvSpPr>
      <dsp:spPr>
        <a:xfrm>
          <a:off x="0" y="4006518"/>
          <a:ext cx="8125883" cy="527670"/>
        </a:xfrm>
        <a:prstGeom prst="roundRect">
          <a:avLst/>
        </a:prstGeom>
        <a:solidFill>
          <a:srgbClr val="232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Long Term Calm:</a:t>
          </a:r>
          <a:endParaRPr lang="en-US" sz="2200" kern="1200" dirty="0"/>
        </a:p>
      </dsp:txBody>
      <dsp:txXfrm>
        <a:off x="25759" y="4032277"/>
        <a:ext cx="8074365" cy="476152"/>
      </dsp:txXfrm>
    </dsp:sp>
    <dsp:sp modelId="{3F880644-FB55-4239-8BAE-F43BA2E7B6DE}">
      <dsp:nvSpPr>
        <dsp:cNvPr id="0" name=""/>
        <dsp:cNvSpPr/>
      </dsp:nvSpPr>
      <dsp:spPr>
        <a:xfrm>
          <a:off x="0" y="4534188"/>
          <a:ext cx="8125883"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99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rgbClr val="232D4B"/>
              </a:solidFill>
            </a:rPr>
            <a:t>Emphasize the importance of personalized self-calming strategies</a:t>
          </a:r>
        </a:p>
        <a:p>
          <a:pPr marL="171450" lvl="1" indent="-171450" algn="l" defTabSz="755650">
            <a:lnSpc>
              <a:spcPct val="90000"/>
            </a:lnSpc>
            <a:spcBef>
              <a:spcPct val="0"/>
            </a:spcBef>
            <a:spcAft>
              <a:spcPct val="20000"/>
            </a:spcAft>
            <a:buChar char="•"/>
          </a:pPr>
          <a:r>
            <a:rPr lang="en-US" sz="1700" kern="1200" dirty="0">
              <a:solidFill>
                <a:srgbClr val="232D4B"/>
              </a:solidFill>
            </a:rPr>
            <a:t>Acknowledge future stressors and possible need for support in a matter-of-fact way</a:t>
          </a:r>
        </a:p>
      </dsp:txBody>
      <dsp:txXfrm>
        <a:off x="0" y="4534188"/>
        <a:ext cx="8125883" cy="59202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F6B0F-572D-46E4-B267-7D0FE28C6BFF}">
      <dsp:nvSpPr>
        <dsp:cNvPr id="0" name=""/>
        <dsp:cNvSpPr/>
      </dsp:nvSpPr>
      <dsp:spPr>
        <a:xfrm>
          <a:off x="0" y="513078"/>
          <a:ext cx="8984369" cy="671580"/>
        </a:xfrm>
        <a:prstGeom prst="roundRect">
          <a:avLst/>
        </a:prstGeom>
        <a:solidFill>
          <a:srgbClr val="232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b="1" i="1" kern="1200" dirty="0"/>
            <a:t>Learn your own ‘uncertainty feeling’ </a:t>
          </a:r>
          <a:endParaRPr lang="en-US" sz="2800" kern="1200" dirty="0"/>
        </a:p>
      </dsp:txBody>
      <dsp:txXfrm>
        <a:off x="32784" y="545862"/>
        <a:ext cx="8918801" cy="606012"/>
      </dsp:txXfrm>
    </dsp:sp>
    <dsp:sp modelId="{6BF8047C-C1F9-4AD2-997B-8C6CF7564A7D}">
      <dsp:nvSpPr>
        <dsp:cNvPr id="0" name=""/>
        <dsp:cNvSpPr/>
      </dsp:nvSpPr>
      <dsp:spPr>
        <a:xfrm>
          <a:off x="0" y="1184658"/>
          <a:ext cx="8984369"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254" tIns="35560" rIns="199136" bIns="35560" numCol="1" spcCol="1270" anchor="t" anchorCtr="0">
          <a:noAutofit/>
        </a:bodyPr>
        <a:lstStyle/>
        <a:p>
          <a:pPr marL="228600" lvl="1" indent="-228600" algn="l" defTabSz="977900">
            <a:lnSpc>
              <a:spcPct val="90000"/>
            </a:lnSpc>
            <a:spcBef>
              <a:spcPct val="0"/>
            </a:spcBef>
            <a:spcAft>
              <a:spcPct val="20000"/>
            </a:spcAft>
            <a:buFont typeface="Arial" panose="020B0604020202020204" pitchFamily="34" charset="0"/>
            <a:buChar char="•"/>
          </a:pPr>
          <a:r>
            <a:rPr lang="en-US" sz="2200" kern="1200" dirty="0">
              <a:solidFill>
                <a:srgbClr val="232D4B"/>
              </a:solidFill>
            </a:rPr>
            <a:t>Experiment with uncertainty (change a routine or experiment with something new).</a:t>
          </a:r>
        </a:p>
      </dsp:txBody>
      <dsp:txXfrm>
        <a:off x="0" y="1184658"/>
        <a:ext cx="8984369" cy="695520"/>
      </dsp:txXfrm>
    </dsp:sp>
    <dsp:sp modelId="{5D48BAA2-F8F4-4CD8-88B6-702E78F56EFF}">
      <dsp:nvSpPr>
        <dsp:cNvPr id="0" name=""/>
        <dsp:cNvSpPr/>
      </dsp:nvSpPr>
      <dsp:spPr>
        <a:xfrm>
          <a:off x="0" y="1854629"/>
          <a:ext cx="8984369" cy="671580"/>
        </a:xfrm>
        <a:prstGeom prst="roundRect">
          <a:avLst/>
        </a:prstGeom>
        <a:solidFill>
          <a:srgbClr val="232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b="1" i="1" kern="1200" dirty="0"/>
            <a:t>Begin to find ways to distinguish ‘uncertain’ from ‘unsafe’. </a:t>
          </a:r>
          <a:endParaRPr lang="en-US" sz="2800" kern="1200" dirty="0"/>
        </a:p>
      </dsp:txBody>
      <dsp:txXfrm>
        <a:off x="32784" y="1887413"/>
        <a:ext cx="8918801" cy="606012"/>
      </dsp:txXfrm>
    </dsp:sp>
    <dsp:sp modelId="{3F880644-FB55-4239-8BAE-F43BA2E7B6DE}">
      <dsp:nvSpPr>
        <dsp:cNvPr id="0" name=""/>
        <dsp:cNvSpPr/>
      </dsp:nvSpPr>
      <dsp:spPr>
        <a:xfrm>
          <a:off x="0" y="2551758"/>
          <a:ext cx="8984369" cy="168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254" tIns="35560" rIns="199136" bIns="35560" numCol="1" spcCol="1270" anchor="t" anchorCtr="0">
          <a:noAutofit/>
        </a:bodyPr>
        <a:lstStyle/>
        <a:p>
          <a:pPr marL="228600" lvl="1" indent="-228600" algn="l" defTabSz="977900">
            <a:lnSpc>
              <a:spcPct val="90000"/>
            </a:lnSpc>
            <a:spcBef>
              <a:spcPct val="0"/>
            </a:spcBef>
            <a:spcAft>
              <a:spcPct val="20000"/>
            </a:spcAft>
            <a:buFont typeface="Arial" panose="020B0604020202020204" pitchFamily="34" charset="0"/>
            <a:buChar char="•"/>
          </a:pPr>
          <a:r>
            <a:rPr lang="en-US" sz="2200" kern="1200" dirty="0">
              <a:solidFill>
                <a:srgbClr val="232D4B"/>
              </a:solidFill>
            </a:rPr>
            <a:t>Make changes to behaviors in </a:t>
          </a:r>
          <a:r>
            <a:rPr lang="en-US" sz="2200" b="1" i="1" kern="1200" dirty="0">
              <a:solidFill>
                <a:srgbClr val="232D4B"/>
              </a:solidFill>
            </a:rPr>
            <a:t>‘low stakes’ </a:t>
          </a:r>
          <a:r>
            <a:rPr lang="en-US" sz="2200" kern="1200" dirty="0">
              <a:solidFill>
                <a:srgbClr val="232D4B"/>
              </a:solidFill>
            </a:rPr>
            <a:t>life areas to show that uncertainty can be safe (e.g. taking a new route to walk the dog).</a:t>
          </a:r>
        </a:p>
        <a:p>
          <a:pPr marL="228600" lvl="1" indent="-228600" algn="l" defTabSz="977900">
            <a:lnSpc>
              <a:spcPct val="90000"/>
            </a:lnSpc>
            <a:spcBef>
              <a:spcPct val="0"/>
            </a:spcBef>
            <a:spcAft>
              <a:spcPct val="20000"/>
            </a:spcAft>
            <a:buChar char="•"/>
          </a:pPr>
          <a:r>
            <a:rPr lang="en-US" sz="2200" kern="1200" dirty="0">
              <a:solidFill>
                <a:srgbClr val="232D4B"/>
              </a:solidFill>
            </a:rPr>
            <a:t>Make changes to more </a:t>
          </a:r>
          <a:r>
            <a:rPr lang="en-US" sz="2200" b="1" i="1" kern="1200" dirty="0">
              <a:solidFill>
                <a:srgbClr val="232D4B"/>
              </a:solidFill>
            </a:rPr>
            <a:t>resource-intensive</a:t>
          </a:r>
          <a:r>
            <a:rPr lang="en-US" sz="2200" kern="1200" dirty="0">
              <a:solidFill>
                <a:srgbClr val="232D4B"/>
              </a:solidFill>
            </a:rPr>
            <a:t> uncertainty areas to increase ability to engage with ‘safe uncertainty’ (e.g. go on a day trip to somewhere totally new). </a:t>
          </a:r>
        </a:p>
      </dsp:txBody>
      <dsp:txXfrm>
        <a:off x="0" y="2551758"/>
        <a:ext cx="8984369" cy="1680840"/>
      </dsp:txXfrm>
    </dsp:sp>
    <dsp:sp modelId="{8A14223F-3C3C-4D44-837B-EDDA0DA1E82C}">
      <dsp:nvSpPr>
        <dsp:cNvPr id="0" name=""/>
        <dsp:cNvSpPr/>
      </dsp:nvSpPr>
      <dsp:spPr>
        <a:xfrm>
          <a:off x="0" y="4232598"/>
          <a:ext cx="8984369" cy="671580"/>
        </a:xfrm>
        <a:prstGeom prst="roundRect">
          <a:avLst/>
        </a:prstGeom>
        <a:solidFill>
          <a:srgbClr val="232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1" kern="1200" dirty="0"/>
            <a:t>Experiment with behaviors linked to your area of concern</a:t>
          </a:r>
        </a:p>
      </dsp:txBody>
      <dsp:txXfrm>
        <a:off x="32784" y="4265382"/>
        <a:ext cx="8918801" cy="606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00C65-7933-8F44-8990-49E0AAF09CF7}">
      <dsp:nvSpPr>
        <dsp:cNvPr id="0" name=""/>
        <dsp:cNvSpPr/>
      </dsp:nvSpPr>
      <dsp:spPr>
        <a:xfrm rot="10800000">
          <a:off x="2062291" y="1267"/>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rPr>
            <a:t>SFA fosters strong peer and leadership support</a:t>
          </a:r>
        </a:p>
      </dsp:txBody>
      <dsp:txXfrm rot="10800000">
        <a:off x="2205867" y="1267"/>
        <a:ext cx="7474012" cy="574303"/>
      </dsp:txXfrm>
    </dsp:sp>
    <dsp:sp modelId="{FCF527AD-E218-C64E-88B8-8BDCDC4CB0BE}">
      <dsp:nvSpPr>
        <dsp:cNvPr id="0" name=""/>
        <dsp:cNvSpPr/>
      </dsp:nvSpPr>
      <dsp:spPr>
        <a:xfrm>
          <a:off x="1471936" y="1267"/>
          <a:ext cx="574303" cy="574303"/>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6160A3-721F-4065-95C7-ACF35E80DBDE}">
      <dsp:nvSpPr>
        <dsp:cNvPr id="0" name=""/>
        <dsp:cNvSpPr/>
      </dsp:nvSpPr>
      <dsp:spPr>
        <a:xfrm rot="10800000">
          <a:off x="2062291" y="734279"/>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rPr>
            <a:t>SFA provides a </a:t>
          </a:r>
          <a:r>
            <a:rPr lang="en-US" sz="2000" b="0" kern="1200" dirty="0">
              <a:solidFill>
                <a:srgbClr val="232D4B"/>
              </a:solidFill>
            </a:rPr>
            <a:t>common language </a:t>
          </a:r>
          <a:r>
            <a:rPr lang="en-US" sz="2000" kern="1200" dirty="0">
              <a:solidFill>
                <a:srgbClr val="232D4B"/>
              </a:solidFill>
            </a:rPr>
            <a:t>to normalize discussion of stress</a:t>
          </a:r>
        </a:p>
      </dsp:txBody>
      <dsp:txXfrm rot="10800000">
        <a:off x="2205867" y="734279"/>
        <a:ext cx="7474012" cy="574303"/>
      </dsp:txXfrm>
    </dsp:sp>
    <dsp:sp modelId="{5E15DEA8-3786-4BBB-96E5-91CCDDE73BAA}">
      <dsp:nvSpPr>
        <dsp:cNvPr id="0" name=""/>
        <dsp:cNvSpPr/>
      </dsp:nvSpPr>
      <dsp:spPr>
        <a:xfrm>
          <a:off x="1471936" y="734279"/>
          <a:ext cx="574303" cy="574303"/>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22E72-BE2E-4242-A62C-75B4646E653E}">
      <dsp:nvSpPr>
        <dsp:cNvPr id="0" name=""/>
        <dsp:cNvSpPr/>
      </dsp:nvSpPr>
      <dsp:spPr>
        <a:xfrm rot="10800000">
          <a:off x="2062291" y="1467290"/>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rPr>
            <a:t>SFA is both preventive and reactive</a:t>
          </a:r>
        </a:p>
      </dsp:txBody>
      <dsp:txXfrm rot="10800000">
        <a:off x="2205867" y="1467290"/>
        <a:ext cx="7474012" cy="574303"/>
      </dsp:txXfrm>
    </dsp:sp>
    <dsp:sp modelId="{CAEFD7E1-663B-394D-8833-398ACA81EB51}">
      <dsp:nvSpPr>
        <dsp:cNvPr id="0" name=""/>
        <dsp:cNvSpPr/>
      </dsp:nvSpPr>
      <dsp:spPr>
        <a:xfrm>
          <a:off x="1471936" y="1467290"/>
          <a:ext cx="574303" cy="574303"/>
        </a:xfrm>
        <a:prstGeom prst="ellipse">
          <a:avLst/>
        </a:prstGeom>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1B3A66-64CF-114A-9377-A8296D0C7603}">
      <dsp:nvSpPr>
        <dsp:cNvPr id="0" name=""/>
        <dsp:cNvSpPr/>
      </dsp:nvSpPr>
      <dsp:spPr>
        <a:xfrm rot="10800000">
          <a:off x="2062291" y="2200302"/>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rPr>
            <a:t>SFA is fluid, not one-size-fits all </a:t>
          </a:r>
        </a:p>
      </dsp:txBody>
      <dsp:txXfrm rot="10800000">
        <a:off x="2205867" y="2200302"/>
        <a:ext cx="7474012" cy="574303"/>
      </dsp:txXfrm>
    </dsp:sp>
    <dsp:sp modelId="{81AF2D49-6CE6-D446-9DBB-EB93D422EA96}">
      <dsp:nvSpPr>
        <dsp:cNvPr id="0" name=""/>
        <dsp:cNvSpPr/>
      </dsp:nvSpPr>
      <dsp:spPr>
        <a:xfrm>
          <a:off x="1471936" y="2200302"/>
          <a:ext cx="574303" cy="574303"/>
        </a:xfrm>
        <a:prstGeom prst="ellipse">
          <a:avLst/>
        </a:prstGeom>
        <a:blipFill rotWithShape="1">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996935-4A51-0B4A-B6AA-8000C6F404D5}">
      <dsp:nvSpPr>
        <dsp:cNvPr id="0" name=""/>
        <dsp:cNvSpPr/>
      </dsp:nvSpPr>
      <dsp:spPr>
        <a:xfrm rot="10800000">
          <a:off x="2062291" y="2933314"/>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rPr>
            <a:t>SFA is an ongoing process best integrated into unit culture</a:t>
          </a:r>
        </a:p>
      </dsp:txBody>
      <dsp:txXfrm rot="10800000">
        <a:off x="2205867" y="2933314"/>
        <a:ext cx="7474012" cy="574303"/>
      </dsp:txXfrm>
    </dsp:sp>
    <dsp:sp modelId="{6D4D1176-34DC-5949-856B-29A62B1FEA4D}">
      <dsp:nvSpPr>
        <dsp:cNvPr id="0" name=""/>
        <dsp:cNvSpPr/>
      </dsp:nvSpPr>
      <dsp:spPr>
        <a:xfrm>
          <a:off x="1471936" y="2933314"/>
          <a:ext cx="574303" cy="574303"/>
        </a:xfrm>
        <a:prstGeom prst="ellipse">
          <a:avLst/>
        </a:prstGeom>
        <a:blipFill rotWithShape="1">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E46550-495F-5D44-BDB7-3C9AE341A8E4}">
      <dsp:nvSpPr>
        <dsp:cNvPr id="0" name=""/>
        <dsp:cNvSpPr/>
      </dsp:nvSpPr>
      <dsp:spPr>
        <a:xfrm rot="10800000">
          <a:off x="2022147" y="3666326"/>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ea typeface="ＭＳ Ｐゴシック" pitchFamily="127" charset="-128"/>
              <a:cs typeface="ＭＳ Ｐゴシック" pitchFamily="127" charset="-128"/>
            </a:rPr>
            <a:t>SFA bridges individuals to higher levels of care</a:t>
          </a:r>
          <a:endParaRPr lang="en-US" sz="2000" kern="1200" dirty="0">
            <a:solidFill>
              <a:srgbClr val="232D4B"/>
            </a:solidFill>
          </a:endParaRPr>
        </a:p>
      </dsp:txBody>
      <dsp:txXfrm rot="10800000">
        <a:off x="2165723" y="3666326"/>
        <a:ext cx="7474012" cy="574303"/>
      </dsp:txXfrm>
    </dsp:sp>
    <dsp:sp modelId="{95EB43CD-368D-854F-B473-4BC7329EE5F7}">
      <dsp:nvSpPr>
        <dsp:cNvPr id="0" name=""/>
        <dsp:cNvSpPr/>
      </dsp:nvSpPr>
      <dsp:spPr>
        <a:xfrm>
          <a:off x="1471936" y="3666326"/>
          <a:ext cx="574303" cy="574303"/>
        </a:xfrm>
        <a:prstGeom prst="ellipse">
          <a:avLst/>
        </a:prstGeom>
        <a:blipFill rotWithShape="1">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1FD33-905A-43DD-872E-663F68EB15A4}">
      <dsp:nvSpPr>
        <dsp:cNvPr id="0" name=""/>
        <dsp:cNvSpPr/>
      </dsp:nvSpPr>
      <dsp:spPr>
        <a:xfrm>
          <a:off x="1168593" y="1078"/>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Visualization Exercise (Body Scan / Autogenic Training)</a:t>
          </a:r>
        </a:p>
      </dsp:txBody>
      <dsp:txXfrm>
        <a:off x="1168593" y="1078"/>
        <a:ext cx="2550956" cy="1530573"/>
      </dsp:txXfrm>
    </dsp:sp>
    <dsp:sp modelId="{08CFCC01-408C-40DF-A880-A1992F6F5CE3}">
      <dsp:nvSpPr>
        <dsp:cNvPr id="0" name=""/>
        <dsp:cNvSpPr/>
      </dsp:nvSpPr>
      <dsp:spPr>
        <a:xfrm>
          <a:off x="3974645" y="1078"/>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Progressive Muscle Relaxation</a:t>
          </a:r>
        </a:p>
      </dsp:txBody>
      <dsp:txXfrm>
        <a:off x="3974645" y="1078"/>
        <a:ext cx="2550956" cy="1530573"/>
      </dsp:txXfrm>
    </dsp:sp>
    <dsp:sp modelId="{6AC629FC-1FA1-4B44-AEED-37A60D7FF5B2}">
      <dsp:nvSpPr>
        <dsp:cNvPr id="0" name=""/>
        <dsp:cNvSpPr/>
      </dsp:nvSpPr>
      <dsp:spPr>
        <a:xfrm>
          <a:off x="1168593" y="1786748"/>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Mindfulness Meditation</a:t>
          </a:r>
        </a:p>
      </dsp:txBody>
      <dsp:txXfrm>
        <a:off x="1168593" y="1786748"/>
        <a:ext cx="2550956" cy="1530573"/>
      </dsp:txXfrm>
    </dsp:sp>
    <dsp:sp modelId="{1585E839-43A4-415F-AAAF-47079D5FCA43}">
      <dsp:nvSpPr>
        <dsp:cNvPr id="0" name=""/>
        <dsp:cNvSpPr/>
      </dsp:nvSpPr>
      <dsp:spPr>
        <a:xfrm>
          <a:off x="3974645" y="1786748"/>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Guided Imagery</a:t>
          </a:r>
        </a:p>
      </dsp:txBody>
      <dsp:txXfrm>
        <a:off x="3974645" y="1786748"/>
        <a:ext cx="2550956" cy="1530573"/>
      </dsp:txXfrm>
    </dsp:sp>
    <dsp:sp modelId="{8BBDE627-AD1D-417D-ABC5-0FB8481D11CD}">
      <dsp:nvSpPr>
        <dsp:cNvPr id="0" name=""/>
        <dsp:cNvSpPr/>
      </dsp:nvSpPr>
      <dsp:spPr>
        <a:xfrm>
          <a:off x="1168593" y="3572417"/>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Yoga</a:t>
          </a:r>
        </a:p>
      </dsp:txBody>
      <dsp:txXfrm>
        <a:off x="1168593" y="3572417"/>
        <a:ext cx="2550956" cy="1530573"/>
      </dsp:txXfrm>
    </dsp:sp>
    <dsp:sp modelId="{9EBC71B2-A8A8-4BA3-BE83-5C041E62A35A}">
      <dsp:nvSpPr>
        <dsp:cNvPr id="0" name=""/>
        <dsp:cNvSpPr/>
      </dsp:nvSpPr>
      <dsp:spPr>
        <a:xfrm>
          <a:off x="3974645" y="3572417"/>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Calibri" panose="020F0502020204030204"/>
              <a:ea typeface="+mn-ea"/>
              <a:cs typeface="+mn-cs"/>
            </a:rPr>
            <a:t>Repetitive Prayer</a:t>
          </a:r>
        </a:p>
      </dsp:txBody>
      <dsp:txXfrm>
        <a:off x="3974645" y="3572417"/>
        <a:ext cx="2550956" cy="15305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8BD46-6F72-4C7F-AEE3-77F4699C11BE}">
      <dsp:nvSpPr>
        <dsp:cNvPr id="0" name=""/>
        <dsp:cNvSpPr/>
      </dsp:nvSpPr>
      <dsp:spPr>
        <a:xfrm rot="5400000">
          <a:off x="-253065" y="340316"/>
          <a:ext cx="1798553" cy="1292422"/>
        </a:xfrm>
        <a:prstGeom prst="chevron">
          <a:avLst/>
        </a:prstGeom>
        <a:solidFill>
          <a:srgbClr val="232D4B"/>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Recognize</a:t>
          </a:r>
        </a:p>
      </dsp:txBody>
      <dsp:txXfrm rot="-5400000">
        <a:off x="1" y="733461"/>
        <a:ext cx="1292422" cy="506131"/>
      </dsp:txXfrm>
    </dsp:sp>
    <dsp:sp modelId="{D9589445-4CE5-4792-92AF-8C8541CBDD6B}">
      <dsp:nvSpPr>
        <dsp:cNvPr id="0" name=""/>
        <dsp:cNvSpPr/>
      </dsp:nvSpPr>
      <dsp:spPr>
        <a:xfrm rot="5400000">
          <a:off x="4826060" y="-3446387"/>
          <a:ext cx="1200106" cy="8267382"/>
        </a:xfrm>
        <a:prstGeom prst="round2SameRect">
          <a:avLst/>
        </a:prstGeom>
        <a:solidFill>
          <a:schemeClr val="lt1">
            <a:alpha val="90000"/>
            <a:hueOff val="0"/>
            <a:satOff val="0"/>
            <a:lumOff val="0"/>
            <a:alphaOff val="0"/>
          </a:schemeClr>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Recognizing Stress levels as part of everyday assessment</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Monitor ongoing stress levels so you can notice changes</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Be aware of signs of Stress injury</a:t>
          </a:r>
        </a:p>
      </dsp:txBody>
      <dsp:txXfrm rot="-5400000">
        <a:off x="1292422" y="145835"/>
        <a:ext cx="8208798" cy="1082938"/>
      </dsp:txXfrm>
    </dsp:sp>
    <dsp:sp modelId="{274AB3B0-ED36-4A0F-AC05-2D93ED498188}">
      <dsp:nvSpPr>
        <dsp:cNvPr id="0" name=""/>
        <dsp:cNvSpPr/>
      </dsp:nvSpPr>
      <dsp:spPr>
        <a:xfrm rot="5400000">
          <a:off x="-276947" y="1970503"/>
          <a:ext cx="1846317" cy="1292422"/>
        </a:xfrm>
        <a:prstGeom prst="chevron">
          <a:avLst/>
        </a:prstGeom>
        <a:solidFill>
          <a:srgbClr val="232D4B"/>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Act</a:t>
          </a:r>
        </a:p>
      </dsp:txBody>
      <dsp:txXfrm rot="-5400000">
        <a:off x="1" y="2339766"/>
        <a:ext cx="1292422" cy="553895"/>
      </dsp:txXfrm>
    </dsp:sp>
    <dsp:sp modelId="{DDADF757-CC57-411F-BDA1-1B4C7AFA910B}">
      <dsp:nvSpPr>
        <dsp:cNvPr id="0" name=""/>
        <dsp:cNvSpPr/>
      </dsp:nvSpPr>
      <dsp:spPr>
        <a:xfrm rot="5400000">
          <a:off x="4826060" y="-1840082"/>
          <a:ext cx="1200106" cy="8267382"/>
        </a:xfrm>
        <a:prstGeom prst="round2SameRect">
          <a:avLst/>
        </a:prstGeom>
        <a:solidFill>
          <a:schemeClr val="lt1">
            <a:alpha val="90000"/>
            <a:hueOff val="0"/>
            <a:satOff val="0"/>
            <a:lumOff val="0"/>
            <a:alphaOff val="0"/>
          </a:schemeClr>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All adopt empathic stance</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If you see something, say something</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Integrate resilience strategies as part on-going practice </a:t>
          </a:r>
        </a:p>
      </dsp:txBody>
      <dsp:txXfrm rot="-5400000">
        <a:off x="1292422" y="1752140"/>
        <a:ext cx="8208798" cy="1082938"/>
      </dsp:txXfrm>
    </dsp:sp>
    <dsp:sp modelId="{1BC2DB42-BDC0-4ECB-B834-02FB7B834BFB}">
      <dsp:nvSpPr>
        <dsp:cNvPr id="0" name=""/>
        <dsp:cNvSpPr/>
      </dsp:nvSpPr>
      <dsp:spPr>
        <a:xfrm rot="5400000">
          <a:off x="-276947" y="3624572"/>
          <a:ext cx="1846317" cy="1292422"/>
        </a:xfrm>
        <a:prstGeom prst="chevron">
          <a:avLst/>
        </a:prstGeom>
        <a:solidFill>
          <a:srgbClr val="232D4B"/>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Know</a:t>
          </a:r>
        </a:p>
      </dsp:txBody>
      <dsp:txXfrm rot="-5400000">
        <a:off x="1" y="3993835"/>
        <a:ext cx="1292422" cy="553895"/>
      </dsp:txXfrm>
    </dsp:sp>
    <dsp:sp modelId="{85F3EC19-84E8-4B87-A102-400FEE2FDFB3}">
      <dsp:nvSpPr>
        <dsp:cNvPr id="0" name=""/>
        <dsp:cNvSpPr/>
      </dsp:nvSpPr>
      <dsp:spPr>
        <a:xfrm rot="5400000">
          <a:off x="4826060" y="-186013"/>
          <a:ext cx="1200106" cy="8267382"/>
        </a:xfrm>
        <a:prstGeom prst="round2SameRect">
          <a:avLst/>
        </a:prstGeom>
        <a:solidFill>
          <a:schemeClr val="lt1">
            <a:alpha val="90000"/>
            <a:hueOff val="0"/>
            <a:satOff val="0"/>
            <a:lumOff val="0"/>
            <a:alphaOff val="0"/>
          </a:schemeClr>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Know at least 2 trusted resources you would offer to a stressed peer to make a connection or provide assistance</a:t>
          </a:r>
        </a:p>
      </dsp:txBody>
      <dsp:txXfrm rot="-5400000">
        <a:off x="1292422" y="3406209"/>
        <a:ext cx="8208798" cy="1082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734A7-0752-1B48-BC15-4700B9E0B624}">
      <dsp:nvSpPr>
        <dsp:cNvPr id="0" name=""/>
        <dsp:cNvSpPr/>
      </dsp:nvSpPr>
      <dsp:spPr>
        <a:xfrm>
          <a:off x="4863" y="463967"/>
          <a:ext cx="2000411" cy="600123"/>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077" tIns="158077" rIns="158077" bIns="158077" numCol="1" spcCol="1270" anchor="ctr" anchorCtr="0">
          <a:noAutofit/>
        </a:bodyPr>
        <a:lstStyle/>
        <a:p>
          <a:pPr marL="0" lvl="0" indent="0" algn="ctr" defTabSz="889000">
            <a:lnSpc>
              <a:spcPct val="90000"/>
            </a:lnSpc>
            <a:spcBef>
              <a:spcPct val="0"/>
            </a:spcBef>
            <a:spcAft>
              <a:spcPct val="35000"/>
            </a:spcAft>
            <a:buNone/>
          </a:pPr>
          <a:r>
            <a:rPr lang="en-US" sz="2000" kern="1200" dirty="0"/>
            <a:t>Observe</a:t>
          </a:r>
        </a:p>
      </dsp:txBody>
      <dsp:txXfrm>
        <a:off x="4863" y="463967"/>
        <a:ext cx="2000411" cy="600123"/>
      </dsp:txXfrm>
    </dsp:sp>
    <dsp:sp modelId="{C96B89ED-9947-4A4F-BA7C-A258F83E62C8}">
      <dsp:nvSpPr>
        <dsp:cNvPr id="0" name=""/>
        <dsp:cNvSpPr/>
      </dsp:nvSpPr>
      <dsp:spPr>
        <a:xfrm>
          <a:off x="0" y="1062811"/>
          <a:ext cx="2000411" cy="2205742"/>
        </a:xfrm>
        <a:prstGeom prst="rect">
          <a:avLst/>
        </a:prstGeom>
        <a:solidFill>
          <a:srgbClr val="313A55"/>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7596" tIns="197596" rIns="197596" bIns="197596" numCol="1" spcCol="1270" anchor="t"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Look</a:t>
          </a:r>
        </a:p>
        <a:p>
          <a:pPr marL="0" lvl="0" indent="0" algn="l" defTabSz="666750">
            <a:lnSpc>
              <a:spcPct val="90000"/>
            </a:lnSpc>
            <a:spcBef>
              <a:spcPct val="0"/>
            </a:spcBef>
            <a:spcAft>
              <a:spcPct val="35000"/>
            </a:spcAft>
            <a:buNone/>
          </a:pPr>
          <a:r>
            <a:rPr lang="en-US" sz="1500" kern="1200" dirty="0">
              <a:solidFill>
                <a:schemeClr val="bg1"/>
              </a:solidFill>
            </a:rPr>
            <a:t>Listen</a:t>
          </a:r>
        </a:p>
      </dsp:txBody>
      <dsp:txXfrm>
        <a:off x="0" y="1062811"/>
        <a:ext cx="2000411" cy="2205742"/>
      </dsp:txXfrm>
    </dsp:sp>
    <dsp:sp modelId="{3392C23F-3812-5243-AE9C-4A7514895F30}">
      <dsp:nvSpPr>
        <dsp:cNvPr id="0" name=""/>
        <dsp:cNvSpPr/>
      </dsp:nvSpPr>
      <dsp:spPr>
        <a:xfrm>
          <a:off x="2113168" y="463967"/>
          <a:ext cx="2000411" cy="600123"/>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077" tIns="158077" rIns="158077" bIns="158077" numCol="1" spcCol="1270" anchor="ctr" anchorCtr="0">
          <a:noAutofit/>
        </a:bodyPr>
        <a:lstStyle/>
        <a:p>
          <a:pPr marL="0" lvl="0" indent="0" algn="ctr" defTabSz="889000">
            <a:lnSpc>
              <a:spcPct val="90000"/>
            </a:lnSpc>
            <a:spcBef>
              <a:spcPct val="0"/>
            </a:spcBef>
            <a:spcAft>
              <a:spcPct val="35000"/>
            </a:spcAft>
            <a:buNone/>
          </a:pPr>
          <a:r>
            <a:rPr lang="en-US" sz="2000" kern="1200" dirty="0"/>
            <a:t>Keep Track</a:t>
          </a:r>
        </a:p>
      </dsp:txBody>
      <dsp:txXfrm>
        <a:off x="2113168" y="463967"/>
        <a:ext cx="2000411" cy="600123"/>
      </dsp:txXfrm>
    </dsp:sp>
    <dsp:sp modelId="{663A4983-E385-3A4C-9A2E-20E14778FCC8}">
      <dsp:nvSpPr>
        <dsp:cNvPr id="0" name=""/>
        <dsp:cNvSpPr/>
      </dsp:nvSpPr>
      <dsp:spPr>
        <a:xfrm>
          <a:off x="2113168" y="1080589"/>
          <a:ext cx="2000411" cy="2205742"/>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7596" tIns="197596" rIns="197596" bIns="197596" numCol="1" spcCol="1270" anchor="t" anchorCtr="0">
          <a:noAutofit/>
        </a:bodyPr>
        <a:lstStyle/>
        <a:p>
          <a:pPr marL="0" lvl="0" indent="0" algn="l" defTabSz="666750">
            <a:lnSpc>
              <a:spcPct val="90000"/>
            </a:lnSpc>
            <a:spcBef>
              <a:spcPct val="0"/>
            </a:spcBef>
            <a:spcAft>
              <a:spcPct val="35000"/>
            </a:spcAft>
            <a:buClr>
              <a:srgbClr val="FF0000"/>
            </a:buClr>
            <a:buSzPct val="90000"/>
            <a:buNone/>
          </a:pPr>
          <a:r>
            <a:rPr lang="en-US" sz="1500" kern="1200" dirty="0">
              <a:solidFill>
                <a:schemeClr val="bg1"/>
              </a:solidFill>
            </a:rPr>
            <a:t>Stressors</a:t>
          </a:r>
        </a:p>
        <a:p>
          <a:pPr marL="0" lvl="0" indent="0" algn="l" defTabSz="666750">
            <a:lnSpc>
              <a:spcPct val="90000"/>
            </a:lnSpc>
            <a:spcBef>
              <a:spcPct val="0"/>
            </a:spcBef>
            <a:spcAft>
              <a:spcPct val="35000"/>
            </a:spcAft>
            <a:buClr>
              <a:srgbClr val="FF0000"/>
            </a:buClr>
            <a:buSzPct val="90000"/>
            <a:buNone/>
          </a:pPr>
          <a:r>
            <a:rPr lang="en-US" sz="1500" kern="1200" dirty="0">
              <a:solidFill>
                <a:schemeClr val="bg1"/>
              </a:solidFill>
            </a:rPr>
            <a:t>Distress</a:t>
          </a:r>
        </a:p>
        <a:p>
          <a:pPr marL="0" lvl="0" indent="0" algn="l" defTabSz="666750">
            <a:lnSpc>
              <a:spcPct val="90000"/>
            </a:lnSpc>
            <a:spcBef>
              <a:spcPct val="0"/>
            </a:spcBef>
            <a:spcAft>
              <a:spcPct val="35000"/>
            </a:spcAft>
            <a:buClr>
              <a:srgbClr val="FF0000"/>
            </a:buClr>
            <a:buSzPct val="90000"/>
            <a:buNone/>
          </a:pPr>
          <a:r>
            <a:rPr lang="en-US" sz="1500" kern="1200" dirty="0">
              <a:solidFill>
                <a:schemeClr val="bg1"/>
              </a:solidFill>
            </a:rPr>
            <a:t>Changes in functioning</a:t>
          </a:r>
        </a:p>
        <a:p>
          <a:pPr marL="0" lvl="0" indent="0" algn="l" defTabSz="666750">
            <a:lnSpc>
              <a:spcPct val="90000"/>
            </a:lnSpc>
            <a:spcBef>
              <a:spcPct val="0"/>
            </a:spcBef>
            <a:spcAft>
              <a:spcPct val="35000"/>
            </a:spcAft>
            <a:buClr>
              <a:srgbClr val="FF0000"/>
            </a:buClr>
            <a:buSzPct val="90000"/>
            <a:buNone/>
          </a:pPr>
          <a:r>
            <a:rPr lang="en-US" sz="1500" kern="1200" dirty="0">
              <a:solidFill>
                <a:schemeClr val="bg1"/>
              </a:solidFill>
            </a:rPr>
            <a:t>Response to SFA Actions</a:t>
          </a:r>
        </a:p>
      </dsp:txBody>
      <dsp:txXfrm>
        <a:off x="2113168" y="1080589"/>
        <a:ext cx="2000411" cy="2205742"/>
      </dsp:txXfrm>
    </dsp:sp>
    <dsp:sp modelId="{0FD8E0E6-B678-DD4E-A868-521155CD4A3D}">
      <dsp:nvSpPr>
        <dsp:cNvPr id="0" name=""/>
        <dsp:cNvSpPr/>
      </dsp:nvSpPr>
      <dsp:spPr>
        <a:xfrm>
          <a:off x="4221474" y="463967"/>
          <a:ext cx="2000411" cy="600123"/>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077" tIns="158077" rIns="158077" bIns="158077" numCol="1" spcCol="1270" anchor="ctr" anchorCtr="0">
          <a:noAutofit/>
        </a:bodyPr>
        <a:lstStyle/>
        <a:p>
          <a:pPr marL="0" lvl="0" indent="0" algn="ctr" defTabSz="889000">
            <a:lnSpc>
              <a:spcPct val="90000"/>
            </a:lnSpc>
            <a:spcBef>
              <a:spcPct val="0"/>
            </a:spcBef>
            <a:spcAft>
              <a:spcPct val="35000"/>
            </a:spcAft>
            <a:buNone/>
          </a:pPr>
          <a:r>
            <a:rPr lang="en-US" sz="2000" kern="1200" dirty="0"/>
            <a:t>Examine</a:t>
          </a:r>
        </a:p>
      </dsp:txBody>
      <dsp:txXfrm>
        <a:off x="4221474" y="463967"/>
        <a:ext cx="2000411" cy="600123"/>
      </dsp:txXfrm>
    </dsp:sp>
    <dsp:sp modelId="{F4B04CBB-6230-B043-955E-84D5A2BA66F1}">
      <dsp:nvSpPr>
        <dsp:cNvPr id="0" name=""/>
        <dsp:cNvSpPr/>
      </dsp:nvSpPr>
      <dsp:spPr>
        <a:xfrm>
          <a:off x="4221474" y="1064090"/>
          <a:ext cx="2000411" cy="2205742"/>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7596" tIns="197596" rIns="197596" bIns="197596" numCol="1" spcCol="1270" anchor="t"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One-to-one interactions</a:t>
          </a:r>
          <a:endParaRPr lang="en-US" sz="1500" kern="1200" dirty="0">
            <a:solidFill>
              <a:schemeClr val="bg1"/>
            </a:solidFill>
            <a:latin typeface="Calibri" pitchFamily="127" charset="0"/>
          </a:endParaRPr>
        </a:p>
        <a:p>
          <a:pPr marL="0" lvl="0" indent="0" algn="l" defTabSz="666750">
            <a:lnSpc>
              <a:spcPct val="90000"/>
            </a:lnSpc>
            <a:spcBef>
              <a:spcPct val="0"/>
            </a:spcBef>
            <a:spcAft>
              <a:spcPct val="35000"/>
            </a:spcAft>
            <a:buNone/>
          </a:pPr>
          <a:r>
            <a:rPr lang="en-US" sz="1500" kern="1200" dirty="0">
              <a:solidFill>
                <a:schemeClr val="bg1"/>
              </a:solidFill>
            </a:rPr>
            <a:t>Collateral information</a:t>
          </a:r>
        </a:p>
        <a:p>
          <a:pPr marL="0" lvl="0" indent="0" algn="l" defTabSz="666750">
            <a:lnSpc>
              <a:spcPct val="90000"/>
            </a:lnSpc>
            <a:spcBef>
              <a:spcPct val="0"/>
            </a:spcBef>
            <a:spcAft>
              <a:spcPct val="35000"/>
            </a:spcAft>
            <a:buNone/>
          </a:pPr>
          <a:endParaRPr lang="en-US" sz="1500" kern="1200" dirty="0">
            <a:solidFill>
              <a:schemeClr val="bg1"/>
            </a:solidFill>
          </a:endParaRPr>
        </a:p>
        <a:p>
          <a:pPr marL="0" lvl="0" indent="0" algn="l" defTabSz="666750">
            <a:lnSpc>
              <a:spcPct val="90000"/>
            </a:lnSpc>
            <a:spcBef>
              <a:spcPct val="0"/>
            </a:spcBef>
            <a:spcAft>
              <a:spcPct val="35000"/>
            </a:spcAft>
            <a:buNone/>
          </a:pPr>
          <a:endParaRPr lang="en-US" sz="1500" kern="1200" dirty="0">
            <a:solidFill>
              <a:schemeClr val="bg1"/>
            </a:solidFill>
            <a:latin typeface="Calibri" pitchFamily="127" charset="0"/>
          </a:endParaRPr>
        </a:p>
        <a:p>
          <a:pPr marL="0" lvl="0" indent="0" algn="l" defTabSz="666750">
            <a:lnSpc>
              <a:spcPct val="90000"/>
            </a:lnSpc>
            <a:spcBef>
              <a:spcPct val="0"/>
            </a:spcBef>
            <a:spcAft>
              <a:spcPct val="35000"/>
            </a:spcAft>
            <a:buNone/>
          </a:pPr>
          <a:endParaRPr lang="en-US" sz="1500" kern="1200" dirty="0">
            <a:solidFill>
              <a:schemeClr val="bg1"/>
            </a:solidFill>
          </a:endParaRPr>
        </a:p>
      </dsp:txBody>
      <dsp:txXfrm>
        <a:off x="4221474" y="1064090"/>
        <a:ext cx="2000411" cy="2205742"/>
      </dsp:txXfrm>
    </dsp:sp>
    <dsp:sp modelId="{14128912-80BD-EA4B-A556-9B81501FFE87}">
      <dsp:nvSpPr>
        <dsp:cNvPr id="0" name=""/>
        <dsp:cNvSpPr/>
      </dsp:nvSpPr>
      <dsp:spPr>
        <a:xfrm>
          <a:off x="6329780" y="463967"/>
          <a:ext cx="2000411" cy="600123"/>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077" tIns="158077" rIns="158077" bIns="158077" numCol="1" spcCol="1270" anchor="ctr" anchorCtr="0">
          <a:noAutofit/>
        </a:bodyPr>
        <a:lstStyle/>
        <a:p>
          <a:pPr marL="0" lvl="0" indent="0" algn="ctr" defTabSz="889000">
            <a:lnSpc>
              <a:spcPct val="90000"/>
            </a:lnSpc>
            <a:spcBef>
              <a:spcPct val="0"/>
            </a:spcBef>
            <a:spcAft>
              <a:spcPct val="35000"/>
            </a:spcAft>
            <a:buNone/>
          </a:pPr>
          <a:r>
            <a:rPr lang="en-US" sz="2000" kern="1200" dirty="0"/>
            <a:t>Decide</a:t>
          </a:r>
        </a:p>
      </dsp:txBody>
      <dsp:txXfrm>
        <a:off x="6329780" y="463967"/>
        <a:ext cx="2000411" cy="600123"/>
      </dsp:txXfrm>
    </dsp:sp>
    <dsp:sp modelId="{359F9096-7382-7349-B8E7-3046EFCA5537}">
      <dsp:nvSpPr>
        <dsp:cNvPr id="0" name=""/>
        <dsp:cNvSpPr/>
      </dsp:nvSpPr>
      <dsp:spPr>
        <a:xfrm>
          <a:off x="6329780" y="1064090"/>
          <a:ext cx="2000411" cy="2205742"/>
        </a:xfrm>
        <a:prstGeom prst="rect">
          <a:avLst/>
        </a:prstGeom>
        <a:solidFill>
          <a:srgbClr val="232D4B">
            <a:alpha val="90000"/>
          </a:srgbClr>
        </a:solidFill>
        <a:ln w="6350" cap="flat" cmpd="sng" algn="ctr">
          <a:solidFill>
            <a:srgbClr val="232D4B"/>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7596" tIns="197596" rIns="197596" bIns="197596" numCol="1" spcCol="1270" anchor="t"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Dangerousness</a:t>
          </a:r>
        </a:p>
        <a:p>
          <a:pPr marL="0" lvl="0" indent="0" algn="l" defTabSz="666750">
            <a:lnSpc>
              <a:spcPct val="90000"/>
            </a:lnSpc>
            <a:spcBef>
              <a:spcPct val="0"/>
            </a:spcBef>
            <a:spcAft>
              <a:spcPct val="35000"/>
            </a:spcAft>
            <a:buNone/>
          </a:pPr>
          <a:r>
            <a:rPr lang="en-US" sz="1500" kern="1200" dirty="0">
              <a:solidFill>
                <a:schemeClr val="bg1"/>
              </a:solidFill>
            </a:rPr>
            <a:t>Stress zone</a:t>
          </a:r>
        </a:p>
        <a:p>
          <a:pPr marL="0" lvl="0" indent="0" algn="l" defTabSz="666750">
            <a:lnSpc>
              <a:spcPct val="90000"/>
            </a:lnSpc>
            <a:spcBef>
              <a:spcPct val="0"/>
            </a:spcBef>
            <a:spcAft>
              <a:spcPct val="35000"/>
            </a:spcAft>
            <a:buNone/>
          </a:pPr>
          <a:r>
            <a:rPr lang="en-US" sz="1500" kern="1200" dirty="0">
              <a:solidFill>
                <a:schemeClr val="bg1"/>
              </a:solidFill>
            </a:rPr>
            <a:t>Needs</a:t>
          </a:r>
        </a:p>
      </dsp:txBody>
      <dsp:txXfrm>
        <a:off x="6329780" y="1064090"/>
        <a:ext cx="2000411" cy="22057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7A40F-82C9-4859-911C-733915C0E5FC}">
      <dsp:nvSpPr>
        <dsp:cNvPr id="0" name=""/>
        <dsp:cNvSpPr/>
      </dsp:nvSpPr>
      <dsp:spPr>
        <a:xfrm>
          <a:off x="0" y="318262"/>
          <a:ext cx="11277600" cy="26334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5267" tIns="395732" rIns="875267" bIns="142240" numCol="1" spcCol="1270" anchor="t" anchorCtr="0">
          <a:noAutofit/>
        </a:bodyPr>
        <a:lstStyle/>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Calm</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Steady</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Focus</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Enjoying what you are doing</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Having Fun</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Productive</a:t>
          </a:r>
        </a:p>
      </dsp:txBody>
      <dsp:txXfrm>
        <a:off x="0" y="318262"/>
        <a:ext cx="11277600" cy="2633400"/>
      </dsp:txXfrm>
    </dsp:sp>
    <dsp:sp modelId="{E99CA382-BD87-457F-90C2-482F449EB8CE}">
      <dsp:nvSpPr>
        <dsp:cNvPr id="0" name=""/>
        <dsp:cNvSpPr/>
      </dsp:nvSpPr>
      <dsp:spPr>
        <a:xfrm>
          <a:off x="563880" y="37822"/>
          <a:ext cx="7894320" cy="560880"/>
        </a:xfrm>
        <a:prstGeom prst="roundRect">
          <a:avLst/>
        </a:prstGeom>
        <a:solidFill>
          <a:srgbClr val="54BF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ea typeface="ＭＳ Ｐゴシック" charset="0"/>
              <a:cs typeface="Calibri"/>
            </a:rPr>
            <a:t>CHECK</a:t>
          </a:r>
          <a:r>
            <a:rPr lang="en-US" sz="2000" b="0" kern="1200" dirty="0">
              <a:solidFill>
                <a:schemeClr val="tx1"/>
              </a:solidFill>
              <a:ea typeface="ＭＳ Ｐゴシック" charset="0"/>
              <a:cs typeface="Calibri"/>
            </a:rPr>
            <a:t>:</a:t>
          </a:r>
          <a:r>
            <a:rPr lang="en-US" sz="2000" b="1" kern="1200" dirty="0">
              <a:solidFill>
                <a:schemeClr val="tx1"/>
              </a:solidFill>
              <a:latin typeface="Arial" panose="020B0604020202020204" pitchFamily="34" charset="0"/>
              <a:ea typeface="ＭＳ Ｐゴシック" charset="0"/>
              <a:cs typeface="Arial" panose="020B0604020202020204" pitchFamily="34" charset="0"/>
            </a:rPr>
            <a:t> Building Resilience, Growing the Green</a:t>
          </a:r>
          <a:endParaRPr lang="en-US" sz="2000" b="1" kern="1200" dirty="0">
            <a:solidFill>
              <a:schemeClr val="tx1"/>
            </a:solidFill>
          </a:endParaRPr>
        </a:p>
      </dsp:txBody>
      <dsp:txXfrm>
        <a:off x="591260" y="65202"/>
        <a:ext cx="7839560" cy="506120"/>
      </dsp:txXfrm>
    </dsp:sp>
    <dsp:sp modelId="{4CCC54A3-042E-4847-9E1F-556C86243A7B}">
      <dsp:nvSpPr>
        <dsp:cNvPr id="0" name=""/>
        <dsp:cNvSpPr/>
      </dsp:nvSpPr>
      <dsp:spPr>
        <a:xfrm>
          <a:off x="0" y="3334702"/>
          <a:ext cx="11277600" cy="1885275"/>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5267" tIns="395732" rIns="875267" bIns="142240" numCol="1" spcCol="1270" anchor="t" anchorCtr="0">
          <a:noAutofit/>
        </a:bodyPr>
        <a:lstStyle/>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Getting anxious</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Irritable</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Not having fun</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Hard to focus</a:t>
          </a:r>
        </a:p>
      </dsp:txBody>
      <dsp:txXfrm>
        <a:off x="0" y="3334702"/>
        <a:ext cx="11277600" cy="1885275"/>
      </dsp:txXfrm>
    </dsp:sp>
    <dsp:sp modelId="{38466A44-DEF7-4944-87C2-51DB17183231}">
      <dsp:nvSpPr>
        <dsp:cNvPr id="0" name=""/>
        <dsp:cNvSpPr/>
      </dsp:nvSpPr>
      <dsp:spPr>
        <a:xfrm>
          <a:off x="563880" y="3054262"/>
          <a:ext cx="7894320" cy="560880"/>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ea typeface="ＭＳ Ｐゴシック" charset="0"/>
              <a:cs typeface="Calibri"/>
            </a:rPr>
            <a:t>CHECK: </a:t>
          </a:r>
          <a:r>
            <a:rPr lang="en-US" sz="2000" b="1" kern="1200" dirty="0">
              <a:solidFill>
                <a:schemeClr val="tx1"/>
              </a:solidFill>
              <a:latin typeface="Arial" panose="020B0604020202020204" pitchFamily="34" charset="0"/>
              <a:ea typeface="ＭＳ Ｐゴシック" charset="0"/>
              <a:cs typeface="Arial" panose="020B0604020202020204" pitchFamily="34" charset="0"/>
            </a:rPr>
            <a:t>Proactively Manage Stress</a:t>
          </a:r>
          <a:endParaRPr lang="en-US" sz="2000" b="1" kern="1200" dirty="0">
            <a:solidFill>
              <a:schemeClr val="tx1"/>
            </a:solidFill>
          </a:endParaRPr>
        </a:p>
      </dsp:txBody>
      <dsp:txXfrm>
        <a:off x="591260" y="3081642"/>
        <a:ext cx="7839560" cy="506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44514-E319-4460-960B-A4D2EF04B974}">
      <dsp:nvSpPr>
        <dsp:cNvPr id="0" name=""/>
        <dsp:cNvSpPr/>
      </dsp:nvSpPr>
      <dsp:spPr>
        <a:xfrm>
          <a:off x="0" y="439397"/>
          <a:ext cx="10744200" cy="17640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416560" rIns="833869" bIns="14224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latin typeface="Arial" panose="020B0604020202020204" pitchFamily="34" charset="0"/>
              <a:cs typeface="Arial" panose="020B0604020202020204" pitchFamily="34" charset="0"/>
            </a:rPr>
            <a:t>Becoming more isolated from others              </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latin typeface="Arial" panose="020B0604020202020204" pitchFamily="34" charset="0"/>
              <a:cs typeface="Arial" panose="020B0604020202020204" pitchFamily="34" charset="0"/>
            </a:rPr>
            <a:t>Uncharacteristic behavior</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latin typeface="Arial" panose="020B0604020202020204" pitchFamily="34" charset="0"/>
              <a:cs typeface="Arial" panose="020B0604020202020204" pitchFamily="34" charset="0"/>
            </a:rPr>
            <a:t>Making mistakes</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latin typeface="Arial" panose="020B0604020202020204" pitchFamily="34" charset="0"/>
              <a:cs typeface="Arial" panose="020B0604020202020204" pitchFamily="34" charset="0"/>
            </a:rPr>
            <a:t>Compulsive behavior</a:t>
          </a:r>
        </a:p>
      </dsp:txBody>
      <dsp:txXfrm>
        <a:off x="0" y="439397"/>
        <a:ext cx="10744200" cy="1764000"/>
      </dsp:txXfrm>
    </dsp:sp>
    <dsp:sp modelId="{EBA33C8B-7227-4137-84D9-4A16E4D25641}">
      <dsp:nvSpPr>
        <dsp:cNvPr id="0" name=""/>
        <dsp:cNvSpPr/>
      </dsp:nvSpPr>
      <dsp:spPr>
        <a:xfrm>
          <a:off x="537210" y="122927"/>
          <a:ext cx="7520940" cy="590400"/>
        </a:xfrm>
        <a:prstGeom prst="roundRect">
          <a:avLst/>
        </a:prstGeom>
        <a:solidFill>
          <a:srgbClr val="EE85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CHECK: Stress Moving into an Urgent Zone</a:t>
          </a:r>
          <a:endParaRPr lang="en-US" sz="2000" b="1" kern="1200" dirty="0">
            <a:solidFill>
              <a:schemeClr val="tx1"/>
            </a:solidFill>
            <a:latin typeface="Arial" panose="020B0604020202020204" pitchFamily="34" charset="0"/>
            <a:cs typeface="Arial" panose="020B0604020202020204" pitchFamily="34" charset="0"/>
          </a:endParaRPr>
        </a:p>
      </dsp:txBody>
      <dsp:txXfrm>
        <a:off x="566031" y="151748"/>
        <a:ext cx="7463298" cy="532758"/>
      </dsp:txXfrm>
    </dsp:sp>
    <dsp:sp modelId="{1FA530E9-9D2D-441A-B954-52B42EF494C3}">
      <dsp:nvSpPr>
        <dsp:cNvPr id="0" name=""/>
        <dsp:cNvSpPr/>
      </dsp:nvSpPr>
      <dsp:spPr>
        <a:xfrm>
          <a:off x="0" y="2585327"/>
          <a:ext cx="10744200" cy="27090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416560" rIns="833869" bIns="14224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latin typeface="Arial" panose="020B0604020202020204" pitchFamily="34" charset="0"/>
              <a:cs typeface="Arial" panose="020B0604020202020204" pitchFamily="34" charset="0"/>
            </a:rPr>
            <a:t>Sleep changes or nightmares</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latin typeface="Arial" panose="020B0604020202020204" pitchFamily="34" charset="0"/>
              <a:cs typeface="Arial" panose="020B0604020202020204" pitchFamily="34" charset="0"/>
            </a:rPr>
            <a:t>Loss of focus, memory, or the ability to think rationally</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latin typeface="Arial" panose="020B0604020202020204" pitchFamily="34" charset="0"/>
              <a:cs typeface="Arial" panose="020B0604020202020204" pitchFamily="34" charset="0"/>
            </a:rPr>
            <a:t>Intense feelings – anxiety, depression</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latin typeface="Arial" panose="020B0604020202020204" pitchFamily="34" charset="0"/>
              <a:cs typeface="Arial" panose="020B0604020202020204" pitchFamily="34" charset="0"/>
            </a:rPr>
            <a:t>Inability to engage in or enjoy things you usually like</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latin typeface="Arial" panose="020B0604020202020204" pitchFamily="34" charset="0"/>
              <a:cs typeface="Arial" panose="020B0604020202020204" pitchFamily="34" charset="0"/>
            </a:rPr>
            <a:t>Feeling unusually numb or uncaring</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latin typeface="Arial" panose="020B0604020202020204" pitchFamily="34" charset="0"/>
              <a:cs typeface="Arial" panose="020B0604020202020204" pitchFamily="34" charset="0"/>
            </a:rPr>
            <a:t>Compulsive behavior</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latin typeface="Arial" panose="020B0604020202020204" pitchFamily="34" charset="0"/>
              <a:cs typeface="Arial" panose="020B0604020202020204" pitchFamily="34" charset="0"/>
            </a:rPr>
            <a:t>Wanting to avoid situations or reminders</a:t>
          </a:r>
          <a:endParaRPr lang="en-US" sz="2000" kern="1200" dirty="0">
            <a:solidFill>
              <a:srgbClr val="FFFF00"/>
            </a:solidFill>
            <a:latin typeface="Arial" panose="020B0604020202020204" pitchFamily="34" charset="0"/>
            <a:cs typeface="Arial" panose="020B0604020202020204" pitchFamily="34" charset="0"/>
          </a:endParaRPr>
        </a:p>
      </dsp:txBody>
      <dsp:txXfrm>
        <a:off x="0" y="2585327"/>
        <a:ext cx="10744200" cy="2709000"/>
      </dsp:txXfrm>
    </dsp:sp>
    <dsp:sp modelId="{AE2C1ABA-53A0-44C4-870C-D0523BA45F0C}">
      <dsp:nvSpPr>
        <dsp:cNvPr id="0" name=""/>
        <dsp:cNvSpPr/>
      </dsp:nvSpPr>
      <dsp:spPr>
        <a:xfrm>
          <a:off x="537210" y="2290127"/>
          <a:ext cx="7520940" cy="59040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CHECK: In Danger Zone—Take Immediate Action </a:t>
          </a:r>
          <a:endParaRPr lang="en-US" sz="2000" b="1" kern="1200" dirty="0">
            <a:solidFill>
              <a:schemeClr val="tx1"/>
            </a:solidFill>
            <a:latin typeface="Arial" panose="020B0604020202020204" pitchFamily="34" charset="0"/>
            <a:cs typeface="Arial" panose="020B0604020202020204" pitchFamily="34" charset="0"/>
          </a:endParaRPr>
        </a:p>
      </dsp:txBody>
      <dsp:txXfrm>
        <a:off x="566031" y="2318948"/>
        <a:ext cx="7463298" cy="5327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70312-1E7D-1E44-BB11-CC2E36298720}">
      <dsp:nvSpPr>
        <dsp:cNvPr id="0" name=""/>
        <dsp:cNvSpPr/>
      </dsp:nvSpPr>
      <dsp:spPr>
        <a:xfrm>
          <a:off x="53752" y="449544"/>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Observe</a:t>
          </a:r>
        </a:p>
      </dsp:txBody>
      <dsp:txXfrm>
        <a:off x="246445" y="449544"/>
        <a:ext cx="1755646" cy="642309"/>
      </dsp:txXfrm>
    </dsp:sp>
    <dsp:sp modelId="{0B2002D3-8818-914F-843D-59C43FCFCA86}">
      <dsp:nvSpPr>
        <dsp:cNvPr id="0" name=""/>
        <dsp:cNvSpPr/>
      </dsp:nvSpPr>
      <dsp:spPr>
        <a:xfrm>
          <a:off x="62631" y="1091854"/>
          <a:ext cx="1948339" cy="3376904"/>
        </a:xfrm>
        <a:prstGeom prst="rect">
          <a:avLst/>
        </a:prstGeom>
        <a:solidFill>
          <a:srgbClr val="232D4B">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Observe:</a:t>
          </a:r>
        </a:p>
        <a:p>
          <a:pPr marL="0" lvl="0" indent="0" algn="l" defTabSz="889000">
            <a:lnSpc>
              <a:spcPct val="90000"/>
            </a:lnSpc>
            <a:spcBef>
              <a:spcPct val="0"/>
            </a:spcBef>
            <a:spcAft>
              <a:spcPct val="35000"/>
            </a:spcAft>
            <a:buNone/>
          </a:pPr>
          <a:endParaRPr lang="en-US" sz="1100" kern="1200" dirty="0">
            <a:solidFill>
              <a:schemeClr val="bg1"/>
            </a:solidFill>
            <a:latin typeface="Calibri" panose="020F0502020204030204" pitchFamily="34" charset="0"/>
            <a:cs typeface="Calibri" panose="020F0502020204030204" pitchFamily="34" charset="0"/>
          </a:endParaRP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Actively observe behaviors; look for patterns that vary from baseline</a:t>
          </a:r>
        </a:p>
      </dsp:txBody>
      <dsp:txXfrm>
        <a:off x="62631" y="1091854"/>
        <a:ext cx="1948339" cy="3376904"/>
      </dsp:txXfrm>
    </dsp:sp>
    <dsp:sp modelId="{E56CD0B6-B7D3-C54F-82C8-91E102C207CB}">
      <dsp:nvSpPr>
        <dsp:cNvPr id="0" name=""/>
        <dsp:cNvSpPr/>
      </dsp:nvSpPr>
      <dsp:spPr>
        <a:xfrm>
          <a:off x="2097395" y="449544"/>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State</a:t>
          </a:r>
        </a:p>
      </dsp:txBody>
      <dsp:txXfrm>
        <a:off x="2290088" y="449544"/>
        <a:ext cx="1755646" cy="642309"/>
      </dsp:txXfrm>
    </dsp:sp>
    <dsp:sp modelId="{F6A05BED-96E8-A34C-93A4-6B1D4EA8A826}">
      <dsp:nvSpPr>
        <dsp:cNvPr id="0" name=""/>
        <dsp:cNvSpPr/>
      </dsp:nvSpPr>
      <dsp:spPr>
        <a:xfrm>
          <a:off x="2097395" y="1091854"/>
          <a:ext cx="1948339" cy="3376904"/>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prstClr val="white"/>
              </a:solidFill>
              <a:latin typeface="Calibri"/>
              <a:ea typeface="+mn-ea"/>
              <a:cs typeface="+mn-cs"/>
            </a:rPr>
            <a:t>State Observations</a:t>
          </a:r>
          <a:r>
            <a:rPr lang="en-US" sz="2000" kern="1200" dirty="0">
              <a:solidFill>
                <a:prstClr val="white"/>
              </a:solidFill>
              <a:latin typeface="Calibri"/>
              <a:ea typeface="+mn-ea"/>
              <a:cs typeface="+mn-cs"/>
            </a:rPr>
            <a:t>:</a:t>
          </a:r>
        </a:p>
        <a:p>
          <a:pPr marL="0" lvl="0" indent="0" algn="l" defTabSz="889000">
            <a:lnSpc>
              <a:spcPct val="90000"/>
            </a:lnSpc>
            <a:spcBef>
              <a:spcPct val="0"/>
            </a:spcBef>
            <a:spcAft>
              <a:spcPct val="35000"/>
            </a:spcAft>
            <a:buNone/>
          </a:pPr>
          <a:r>
            <a:rPr lang="en-US" sz="2000" kern="1200" dirty="0">
              <a:solidFill>
                <a:prstClr val="white"/>
              </a:solidFill>
              <a:latin typeface="Calibri"/>
              <a:ea typeface="+mn-ea"/>
              <a:cs typeface="+mn-cs"/>
            </a:rPr>
            <a:t>State your observations of the behaviors; just the facts without interpretations or judgments</a:t>
          </a:r>
        </a:p>
      </dsp:txBody>
      <dsp:txXfrm>
        <a:off x="2097395" y="1091854"/>
        <a:ext cx="1948339" cy="3376904"/>
      </dsp:txXfrm>
    </dsp:sp>
    <dsp:sp modelId="{3C2E112E-C06C-1D4B-A20F-3506F35A923F}">
      <dsp:nvSpPr>
        <dsp:cNvPr id="0" name=""/>
        <dsp:cNvSpPr/>
      </dsp:nvSpPr>
      <dsp:spPr>
        <a:xfrm>
          <a:off x="4185914" y="449544"/>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Clarify</a:t>
          </a:r>
        </a:p>
      </dsp:txBody>
      <dsp:txXfrm>
        <a:off x="4378607" y="449544"/>
        <a:ext cx="1755646" cy="642309"/>
      </dsp:txXfrm>
    </dsp:sp>
    <dsp:sp modelId="{6F475B04-3E28-3E4F-8F4D-19B7439103CD}">
      <dsp:nvSpPr>
        <dsp:cNvPr id="0" name=""/>
        <dsp:cNvSpPr/>
      </dsp:nvSpPr>
      <dsp:spPr>
        <a:xfrm>
          <a:off x="4185914" y="1091854"/>
          <a:ext cx="1948339" cy="3376904"/>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prstClr val="white"/>
              </a:solidFill>
              <a:latin typeface="Calibri"/>
              <a:ea typeface="+mn-ea"/>
              <a:cs typeface="+mn-cs"/>
            </a:rPr>
            <a:t>Clarify Role</a:t>
          </a:r>
          <a:r>
            <a:rPr lang="en-US" sz="2000" kern="1200" dirty="0">
              <a:solidFill>
                <a:prstClr val="white"/>
              </a:solidFill>
              <a:latin typeface="Calibri"/>
              <a:ea typeface="+mn-ea"/>
              <a:cs typeface="+mn-cs"/>
            </a:rPr>
            <a:t>: </a:t>
          </a:r>
        </a:p>
        <a:p>
          <a:pPr marL="0" lvl="0" indent="0" algn="l" defTabSz="889000">
            <a:lnSpc>
              <a:spcPct val="90000"/>
            </a:lnSpc>
            <a:spcBef>
              <a:spcPct val="0"/>
            </a:spcBef>
            <a:spcAft>
              <a:spcPct val="35000"/>
            </a:spcAft>
            <a:buNone/>
          </a:pPr>
          <a:endParaRPr lang="en-US" sz="1400" kern="1200" dirty="0">
            <a:solidFill>
              <a:prstClr val="white"/>
            </a:solidFill>
            <a:latin typeface="Calibri"/>
            <a:ea typeface="+mn-ea"/>
            <a:cs typeface="+mn-cs"/>
          </a:endParaRPr>
        </a:p>
        <a:p>
          <a:pPr marL="0" lvl="0" indent="0" algn="l" defTabSz="889000">
            <a:lnSpc>
              <a:spcPct val="90000"/>
            </a:lnSpc>
            <a:spcBef>
              <a:spcPct val="0"/>
            </a:spcBef>
            <a:spcAft>
              <a:spcPct val="35000"/>
            </a:spcAft>
            <a:buNone/>
          </a:pPr>
          <a:r>
            <a:rPr lang="en-US" sz="2000" kern="1200" dirty="0">
              <a:solidFill>
                <a:prstClr val="white"/>
              </a:solidFill>
              <a:latin typeface="Calibri"/>
              <a:ea typeface="+mn-ea"/>
              <a:cs typeface="+mn-cs"/>
            </a:rPr>
            <a:t>State why you are concerned about the behavior to validate why you are addressing the issue</a:t>
          </a:r>
        </a:p>
      </dsp:txBody>
      <dsp:txXfrm>
        <a:off x="4185914" y="1091854"/>
        <a:ext cx="1948339" cy="3376904"/>
      </dsp:txXfrm>
    </dsp:sp>
    <dsp:sp modelId="{4780F5BC-18F9-2E42-8084-7193E0A421BD}">
      <dsp:nvSpPr>
        <dsp:cNvPr id="0" name=""/>
        <dsp:cNvSpPr/>
      </dsp:nvSpPr>
      <dsp:spPr>
        <a:xfrm>
          <a:off x="6274434" y="449544"/>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Ask</a:t>
          </a:r>
        </a:p>
      </dsp:txBody>
      <dsp:txXfrm>
        <a:off x="6467127" y="449544"/>
        <a:ext cx="1755646" cy="642309"/>
      </dsp:txXfrm>
    </dsp:sp>
    <dsp:sp modelId="{08DE05EB-5D46-BE42-9495-74EDDD52DA75}">
      <dsp:nvSpPr>
        <dsp:cNvPr id="0" name=""/>
        <dsp:cNvSpPr/>
      </dsp:nvSpPr>
      <dsp:spPr>
        <a:xfrm>
          <a:off x="6274434" y="1091854"/>
          <a:ext cx="1948339" cy="3376904"/>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Ask why</a:t>
          </a:r>
          <a:r>
            <a:rPr lang="en-US" sz="2000" kern="1200" dirty="0">
              <a:solidFill>
                <a:schemeClr val="bg1"/>
              </a:solidFill>
              <a:latin typeface="Calibri" panose="020F0502020204030204" pitchFamily="34" charset="0"/>
              <a:cs typeface="Calibri" panose="020F0502020204030204" pitchFamily="34" charset="0"/>
            </a:rPr>
            <a:t>:  </a:t>
          </a:r>
        </a:p>
        <a:p>
          <a:pPr marL="0" lvl="0" indent="0" algn="l" defTabSz="889000">
            <a:lnSpc>
              <a:spcPct val="90000"/>
            </a:lnSpc>
            <a:spcBef>
              <a:spcPct val="0"/>
            </a:spcBef>
            <a:spcAft>
              <a:spcPct val="35000"/>
            </a:spcAft>
            <a:buNone/>
          </a:pPr>
          <a:endParaRPr lang="en-US" sz="1400" kern="1200" dirty="0">
            <a:solidFill>
              <a:schemeClr val="bg1"/>
            </a:solidFill>
            <a:latin typeface="Calibri" panose="020F0502020204030204" pitchFamily="34" charset="0"/>
            <a:cs typeface="Calibri" panose="020F0502020204030204" pitchFamily="34" charset="0"/>
          </a:endParaRP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Seek clarification; try to understand the other person's perception of the behaviors</a:t>
          </a:r>
        </a:p>
      </dsp:txBody>
      <dsp:txXfrm>
        <a:off x="6274434" y="1091854"/>
        <a:ext cx="1948339" cy="3376904"/>
      </dsp:txXfrm>
    </dsp:sp>
    <dsp:sp modelId="{2FE64212-80BF-DC47-AAE7-83758E6B1270}">
      <dsp:nvSpPr>
        <dsp:cNvPr id="0" name=""/>
        <dsp:cNvSpPr/>
      </dsp:nvSpPr>
      <dsp:spPr>
        <a:xfrm>
          <a:off x="8362953" y="449544"/>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Respond</a:t>
          </a:r>
        </a:p>
      </dsp:txBody>
      <dsp:txXfrm>
        <a:off x="8555646" y="449544"/>
        <a:ext cx="1755646" cy="642309"/>
      </dsp:txXfrm>
    </dsp:sp>
    <dsp:sp modelId="{5231062B-CA3D-5447-90A0-3918AA3B74E0}">
      <dsp:nvSpPr>
        <dsp:cNvPr id="0" name=""/>
        <dsp:cNvSpPr/>
      </dsp:nvSpPr>
      <dsp:spPr>
        <a:xfrm>
          <a:off x="8362953" y="1106712"/>
          <a:ext cx="1948339" cy="3376904"/>
        </a:xfrm>
        <a:prstGeom prst="rect">
          <a:avLst/>
        </a:prstGeom>
        <a:solidFill>
          <a:srgbClr val="313A55"/>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Respond</a:t>
          </a:r>
          <a:r>
            <a:rPr lang="en-US" sz="2000" kern="1200" dirty="0">
              <a:solidFill>
                <a:schemeClr val="bg1"/>
              </a:solidFill>
              <a:latin typeface="Calibri" panose="020F0502020204030204" pitchFamily="34" charset="0"/>
              <a:cs typeface="Calibri" panose="020F0502020204030204" pitchFamily="34" charset="0"/>
            </a:rPr>
            <a:t>: </a:t>
          </a:r>
        </a:p>
        <a:p>
          <a:pPr marL="0" lvl="0" indent="0" algn="l" defTabSz="889000">
            <a:lnSpc>
              <a:spcPct val="90000"/>
            </a:lnSpc>
            <a:spcBef>
              <a:spcPct val="0"/>
            </a:spcBef>
            <a:spcAft>
              <a:spcPct val="35000"/>
            </a:spcAft>
            <a:buNone/>
          </a:pPr>
          <a:endParaRPr lang="en-US" sz="1400" kern="1200" dirty="0">
            <a:solidFill>
              <a:schemeClr val="bg1"/>
            </a:solidFill>
            <a:latin typeface="Calibri" panose="020F0502020204030204" pitchFamily="34" charset="0"/>
            <a:cs typeface="Calibri" panose="020F0502020204030204" pitchFamily="34" charset="0"/>
          </a:endParaRP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Let person respond to your concerns and discuss potential next steps or plans</a:t>
          </a:r>
        </a:p>
      </dsp:txBody>
      <dsp:txXfrm>
        <a:off x="8362953" y="1106712"/>
        <a:ext cx="1948339" cy="33769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70312-1E7D-1E44-BB11-CC2E36298720}">
      <dsp:nvSpPr>
        <dsp:cNvPr id="0" name=""/>
        <dsp:cNvSpPr/>
      </dsp:nvSpPr>
      <dsp:spPr>
        <a:xfrm>
          <a:off x="8876" y="309475"/>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Observe</a:t>
          </a:r>
        </a:p>
      </dsp:txBody>
      <dsp:txXfrm>
        <a:off x="201569" y="309475"/>
        <a:ext cx="1755646" cy="642309"/>
      </dsp:txXfrm>
    </dsp:sp>
    <dsp:sp modelId="{0B2002D3-8818-914F-843D-59C43FCFCA86}">
      <dsp:nvSpPr>
        <dsp:cNvPr id="0" name=""/>
        <dsp:cNvSpPr/>
      </dsp:nvSpPr>
      <dsp:spPr>
        <a:xfrm>
          <a:off x="8876" y="951785"/>
          <a:ext cx="1948339" cy="3657042"/>
        </a:xfrm>
        <a:prstGeom prst="rect">
          <a:avLst/>
        </a:prstGeom>
        <a:solidFill>
          <a:srgbClr val="232D4B">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Observe:  </a:t>
          </a: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You notice your peer has been less and less talkative, and more isolated from others over the last few weeks</a:t>
          </a:r>
        </a:p>
      </dsp:txBody>
      <dsp:txXfrm>
        <a:off x="8876" y="951785"/>
        <a:ext cx="1948339" cy="3657042"/>
      </dsp:txXfrm>
    </dsp:sp>
    <dsp:sp modelId="{E56CD0B6-B7D3-C54F-82C8-91E102C207CB}">
      <dsp:nvSpPr>
        <dsp:cNvPr id="0" name=""/>
        <dsp:cNvSpPr/>
      </dsp:nvSpPr>
      <dsp:spPr>
        <a:xfrm>
          <a:off x="2097395" y="309475"/>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State</a:t>
          </a:r>
        </a:p>
      </dsp:txBody>
      <dsp:txXfrm>
        <a:off x="2290088" y="309475"/>
        <a:ext cx="1755646" cy="642309"/>
      </dsp:txXfrm>
    </dsp:sp>
    <dsp:sp modelId="{F6A05BED-96E8-A34C-93A4-6B1D4EA8A826}">
      <dsp:nvSpPr>
        <dsp:cNvPr id="0" name=""/>
        <dsp:cNvSpPr/>
      </dsp:nvSpPr>
      <dsp:spPr>
        <a:xfrm>
          <a:off x="2097395" y="951785"/>
          <a:ext cx="1948339" cy="3657042"/>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dirty="0">
              <a:solidFill>
                <a:schemeClr val="bg1"/>
              </a:solidFill>
              <a:latin typeface="Calibri" panose="020F0502020204030204" pitchFamily="34" charset="0"/>
              <a:cs typeface="Calibri" panose="020F0502020204030204" pitchFamily="34" charset="0"/>
            </a:rPr>
            <a:t>State Observation:  </a:t>
          </a:r>
          <a:r>
            <a:rPr lang="en-US" sz="2000" dirty="0">
              <a:solidFill>
                <a:schemeClr val="bg1"/>
              </a:solidFill>
              <a:latin typeface="Calibri" panose="020F0502020204030204" pitchFamily="34" charset="0"/>
              <a:cs typeface="Calibri" panose="020F0502020204030204" pitchFamily="34" charset="0"/>
            </a:rPr>
            <a:t>“Hey Joe, I haven’t been seeing you around as much lately, and you seem to be really quiet the last few weeks.”</a:t>
          </a:r>
          <a:endParaRPr lang="en-US" sz="2000" kern="1200" dirty="0">
            <a:solidFill>
              <a:prstClr val="white"/>
            </a:solidFill>
            <a:latin typeface="Calibri" panose="020F0502020204030204" pitchFamily="34" charset="0"/>
            <a:ea typeface="+mn-ea"/>
            <a:cs typeface="Calibri" panose="020F0502020204030204" pitchFamily="34" charset="0"/>
          </a:endParaRPr>
        </a:p>
      </dsp:txBody>
      <dsp:txXfrm>
        <a:off x="2097395" y="951785"/>
        <a:ext cx="1948339" cy="3657042"/>
      </dsp:txXfrm>
    </dsp:sp>
    <dsp:sp modelId="{3C2E112E-C06C-1D4B-A20F-3506F35A923F}">
      <dsp:nvSpPr>
        <dsp:cNvPr id="0" name=""/>
        <dsp:cNvSpPr/>
      </dsp:nvSpPr>
      <dsp:spPr>
        <a:xfrm>
          <a:off x="4185914" y="309475"/>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Clarify</a:t>
          </a:r>
        </a:p>
      </dsp:txBody>
      <dsp:txXfrm>
        <a:off x="4378607" y="309475"/>
        <a:ext cx="1755646" cy="642309"/>
      </dsp:txXfrm>
    </dsp:sp>
    <dsp:sp modelId="{6F475B04-3E28-3E4F-8F4D-19B7439103CD}">
      <dsp:nvSpPr>
        <dsp:cNvPr id="0" name=""/>
        <dsp:cNvSpPr/>
      </dsp:nvSpPr>
      <dsp:spPr>
        <a:xfrm>
          <a:off x="4185914" y="951785"/>
          <a:ext cx="1948339" cy="3657042"/>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endParaRPr lang="en-US" sz="2000" kern="1200" dirty="0">
            <a:solidFill>
              <a:prstClr val="white"/>
            </a:solidFill>
            <a:latin typeface="Calibri"/>
            <a:ea typeface="+mn-ea"/>
            <a:cs typeface="+mn-cs"/>
          </a:endParaRPr>
        </a:p>
      </dsp:txBody>
      <dsp:txXfrm>
        <a:off x="4185914" y="951785"/>
        <a:ext cx="1948339" cy="3657042"/>
      </dsp:txXfrm>
    </dsp:sp>
    <dsp:sp modelId="{4780F5BC-18F9-2E42-8084-7193E0A421BD}">
      <dsp:nvSpPr>
        <dsp:cNvPr id="0" name=""/>
        <dsp:cNvSpPr/>
      </dsp:nvSpPr>
      <dsp:spPr>
        <a:xfrm>
          <a:off x="6274434" y="309475"/>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Ask</a:t>
          </a:r>
        </a:p>
      </dsp:txBody>
      <dsp:txXfrm>
        <a:off x="6467127" y="309475"/>
        <a:ext cx="1755646" cy="642309"/>
      </dsp:txXfrm>
    </dsp:sp>
    <dsp:sp modelId="{08DE05EB-5D46-BE42-9495-74EDDD52DA75}">
      <dsp:nvSpPr>
        <dsp:cNvPr id="0" name=""/>
        <dsp:cNvSpPr/>
      </dsp:nvSpPr>
      <dsp:spPr>
        <a:xfrm>
          <a:off x="6274434" y="951785"/>
          <a:ext cx="1948339" cy="3657042"/>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Ask:  </a:t>
          </a: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“Am I right in my guess that something might be going on with you?”</a:t>
          </a:r>
        </a:p>
      </dsp:txBody>
      <dsp:txXfrm>
        <a:off x="6274434" y="951785"/>
        <a:ext cx="1948339" cy="3657042"/>
      </dsp:txXfrm>
    </dsp:sp>
    <dsp:sp modelId="{2FE64212-80BF-DC47-AAE7-83758E6B1270}">
      <dsp:nvSpPr>
        <dsp:cNvPr id="0" name=""/>
        <dsp:cNvSpPr/>
      </dsp:nvSpPr>
      <dsp:spPr>
        <a:xfrm>
          <a:off x="8362953" y="309475"/>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Respond</a:t>
          </a:r>
        </a:p>
      </dsp:txBody>
      <dsp:txXfrm>
        <a:off x="8555646" y="309475"/>
        <a:ext cx="1755646" cy="642309"/>
      </dsp:txXfrm>
    </dsp:sp>
    <dsp:sp modelId="{5231062B-CA3D-5447-90A0-3918AA3B74E0}">
      <dsp:nvSpPr>
        <dsp:cNvPr id="0" name=""/>
        <dsp:cNvSpPr/>
      </dsp:nvSpPr>
      <dsp:spPr>
        <a:xfrm>
          <a:off x="8362953" y="967876"/>
          <a:ext cx="1948339" cy="3657042"/>
        </a:xfrm>
        <a:prstGeom prst="rect">
          <a:avLst/>
        </a:prstGeom>
        <a:solidFill>
          <a:srgbClr val="313A55"/>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Respond:  </a:t>
          </a: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Joe says yes, and you say, “Why don’t we go get some coffee so we can talk away from others. Does that sound okay to you?”</a:t>
          </a:r>
        </a:p>
      </dsp:txBody>
      <dsp:txXfrm>
        <a:off x="8362953" y="967876"/>
        <a:ext cx="1948339" cy="36570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734A7-0752-1B48-BC15-4700B9E0B624}">
      <dsp:nvSpPr>
        <dsp:cNvPr id="0" name=""/>
        <dsp:cNvSpPr/>
      </dsp:nvSpPr>
      <dsp:spPr>
        <a:xfrm>
          <a:off x="68844" y="293410"/>
          <a:ext cx="2793191" cy="837957"/>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0724" tIns="220724" rIns="220724" bIns="220724" numCol="1" spcCol="1270" anchor="ctr" anchorCtr="0">
          <a:noAutofit/>
        </a:bodyPr>
        <a:lstStyle/>
        <a:p>
          <a:pPr marL="0" lvl="0" indent="0" algn="ctr" defTabSz="1244600">
            <a:lnSpc>
              <a:spcPct val="90000"/>
            </a:lnSpc>
            <a:spcBef>
              <a:spcPct val="0"/>
            </a:spcBef>
            <a:spcAft>
              <a:spcPct val="35000"/>
            </a:spcAft>
            <a:buNone/>
          </a:pPr>
          <a:r>
            <a:rPr lang="en-US" sz="2800" kern="1200" dirty="0"/>
            <a:t>Collaborate</a:t>
          </a:r>
        </a:p>
      </dsp:txBody>
      <dsp:txXfrm>
        <a:off x="68844" y="293410"/>
        <a:ext cx="2793191" cy="837957"/>
      </dsp:txXfrm>
    </dsp:sp>
    <dsp:sp modelId="{C96B89ED-9947-4A4F-BA7C-A258F83E62C8}">
      <dsp:nvSpPr>
        <dsp:cNvPr id="0" name=""/>
        <dsp:cNvSpPr/>
      </dsp:nvSpPr>
      <dsp:spPr>
        <a:xfrm>
          <a:off x="58788" y="1131367"/>
          <a:ext cx="2793191" cy="2789700"/>
        </a:xfrm>
        <a:prstGeom prst="rect">
          <a:avLst/>
        </a:prstGeom>
        <a:solidFill>
          <a:srgbClr val="313A55"/>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5905" tIns="275905" rIns="275905" bIns="275905"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To promote recovery</a:t>
          </a:r>
        </a:p>
        <a:p>
          <a:pPr marL="0" lvl="0" indent="0" algn="l" defTabSz="933450">
            <a:lnSpc>
              <a:spcPct val="90000"/>
            </a:lnSpc>
            <a:spcBef>
              <a:spcPct val="0"/>
            </a:spcBef>
            <a:spcAft>
              <a:spcPct val="35000"/>
            </a:spcAft>
            <a:buNone/>
          </a:pPr>
          <a:r>
            <a:rPr lang="en-US" sz="2100" kern="1200" dirty="0">
              <a:solidFill>
                <a:schemeClr val="bg1"/>
              </a:solidFill>
            </a:rPr>
            <a:t>To ensure safety</a:t>
          </a:r>
        </a:p>
        <a:p>
          <a:pPr marL="0" lvl="0" indent="0" algn="l" defTabSz="933450">
            <a:lnSpc>
              <a:spcPct val="90000"/>
            </a:lnSpc>
            <a:spcBef>
              <a:spcPct val="0"/>
            </a:spcBef>
            <a:spcAft>
              <a:spcPct val="35000"/>
            </a:spcAft>
            <a:buNone/>
          </a:pPr>
          <a:r>
            <a:rPr lang="en-US" sz="2100" kern="1200" dirty="0">
              <a:solidFill>
                <a:schemeClr val="bg1"/>
              </a:solidFill>
            </a:rPr>
            <a:t>To get more information</a:t>
          </a:r>
        </a:p>
      </dsp:txBody>
      <dsp:txXfrm>
        <a:off x="58788" y="1131367"/>
        <a:ext cx="2793191" cy="2789700"/>
      </dsp:txXfrm>
    </dsp:sp>
    <dsp:sp modelId="{3392C23F-3812-5243-AE9C-4A7514895F30}">
      <dsp:nvSpPr>
        <dsp:cNvPr id="0" name=""/>
        <dsp:cNvSpPr/>
      </dsp:nvSpPr>
      <dsp:spPr>
        <a:xfrm>
          <a:off x="2913983" y="293410"/>
          <a:ext cx="2793191" cy="837957"/>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0724" tIns="220724" rIns="220724" bIns="220724" numCol="1" spcCol="1270" anchor="ctr" anchorCtr="0">
          <a:noAutofit/>
        </a:bodyPr>
        <a:lstStyle/>
        <a:p>
          <a:pPr marL="0" lvl="0" indent="0" algn="ctr" defTabSz="1244600">
            <a:lnSpc>
              <a:spcPct val="90000"/>
            </a:lnSpc>
            <a:spcBef>
              <a:spcPct val="0"/>
            </a:spcBef>
            <a:spcAft>
              <a:spcPct val="35000"/>
            </a:spcAft>
            <a:buNone/>
          </a:pPr>
          <a:r>
            <a:rPr lang="en-US" sz="2800" kern="1200" dirty="0"/>
            <a:t>Inform</a:t>
          </a:r>
        </a:p>
      </dsp:txBody>
      <dsp:txXfrm>
        <a:off x="2913983" y="293410"/>
        <a:ext cx="2793191" cy="837957"/>
      </dsp:txXfrm>
    </dsp:sp>
    <dsp:sp modelId="{663A4983-E385-3A4C-9A2E-20E14778FCC8}">
      <dsp:nvSpPr>
        <dsp:cNvPr id="0" name=""/>
        <dsp:cNvSpPr/>
      </dsp:nvSpPr>
      <dsp:spPr>
        <a:xfrm>
          <a:off x="2913983" y="1131367"/>
          <a:ext cx="2793191" cy="2789700"/>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5905" tIns="275905" rIns="275905" bIns="275905" numCol="1" spcCol="1270" anchor="t" anchorCtr="0">
          <a:noAutofit/>
        </a:bodyPr>
        <a:lstStyle/>
        <a:p>
          <a:pPr marL="0" lvl="0" indent="0" algn="l" defTabSz="933450">
            <a:lnSpc>
              <a:spcPct val="90000"/>
            </a:lnSpc>
            <a:spcBef>
              <a:spcPct val="0"/>
            </a:spcBef>
            <a:spcAft>
              <a:spcPct val="35000"/>
            </a:spcAft>
            <a:buClr>
              <a:srgbClr val="FF0000"/>
            </a:buClr>
            <a:buSzPct val="90000"/>
            <a:buNone/>
          </a:pPr>
          <a:r>
            <a:rPr lang="en-US" sz="2100" kern="1200" dirty="0">
              <a:solidFill>
                <a:schemeClr val="bg1"/>
              </a:solidFill>
            </a:rPr>
            <a:t>Supervisor(s)</a:t>
          </a:r>
        </a:p>
        <a:p>
          <a:pPr marL="0" lvl="0" indent="0" algn="l" defTabSz="933450">
            <a:lnSpc>
              <a:spcPct val="90000"/>
            </a:lnSpc>
            <a:spcBef>
              <a:spcPct val="0"/>
            </a:spcBef>
            <a:spcAft>
              <a:spcPct val="35000"/>
            </a:spcAft>
            <a:buClr>
              <a:srgbClr val="FF0000"/>
            </a:buClr>
            <a:buSzPct val="90000"/>
            <a:buNone/>
          </a:pPr>
          <a:r>
            <a:rPr lang="en-US" sz="2100" kern="1200" dirty="0">
              <a:solidFill>
                <a:schemeClr val="bg1"/>
              </a:solidFill>
            </a:rPr>
            <a:t>Peers</a:t>
          </a:r>
        </a:p>
        <a:p>
          <a:pPr marL="0" lvl="0" indent="0" algn="l" defTabSz="933450">
            <a:lnSpc>
              <a:spcPct val="90000"/>
            </a:lnSpc>
            <a:spcBef>
              <a:spcPct val="0"/>
            </a:spcBef>
            <a:spcAft>
              <a:spcPct val="35000"/>
            </a:spcAft>
            <a:buClr>
              <a:srgbClr val="FF0000"/>
            </a:buClr>
            <a:buSzPct val="90000"/>
            <a:buNone/>
          </a:pPr>
          <a:r>
            <a:rPr lang="en-US" sz="2100" kern="1200" dirty="0">
              <a:solidFill>
                <a:schemeClr val="bg1"/>
              </a:solidFill>
            </a:rPr>
            <a:t>Family</a:t>
          </a:r>
        </a:p>
      </dsp:txBody>
      <dsp:txXfrm>
        <a:off x="2913983" y="1131367"/>
        <a:ext cx="2793191" cy="2789700"/>
      </dsp:txXfrm>
    </dsp:sp>
    <dsp:sp modelId="{0FD8E0E6-B678-DD4E-A868-521155CD4A3D}">
      <dsp:nvSpPr>
        <dsp:cNvPr id="0" name=""/>
        <dsp:cNvSpPr/>
      </dsp:nvSpPr>
      <dsp:spPr>
        <a:xfrm>
          <a:off x="5817408" y="293410"/>
          <a:ext cx="2793191" cy="837957"/>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0724" tIns="220724" rIns="220724" bIns="220724" numCol="1" spcCol="1270" anchor="ctr" anchorCtr="0">
          <a:noAutofit/>
        </a:bodyPr>
        <a:lstStyle/>
        <a:p>
          <a:pPr marL="0" lvl="0" indent="0" algn="ctr" defTabSz="1244600">
            <a:lnSpc>
              <a:spcPct val="90000"/>
            </a:lnSpc>
            <a:spcBef>
              <a:spcPct val="0"/>
            </a:spcBef>
            <a:spcAft>
              <a:spcPct val="35000"/>
            </a:spcAft>
            <a:buNone/>
          </a:pPr>
          <a:r>
            <a:rPr lang="en-US" sz="2800" kern="1200" dirty="0"/>
            <a:t>Refer</a:t>
          </a:r>
        </a:p>
      </dsp:txBody>
      <dsp:txXfrm>
        <a:off x="5817408" y="293410"/>
        <a:ext cx="2793191" cy="837957"/>
      </dsp:txXfrm>
    </dsp:sp>
    <dsp:sp modelId="{F4B04CBB-6230-B043-955E-84D5A2BA66F1}">
      <dsp:nvSpPr>
        <dsp:cNvPr id="0" name=""/>
        <dsp:cNvSpPr/>
      </dsp:nvSpPr>
      <dsp:spPr>
        <a:xfrm>
          <a:off x="5817408" y="1131367"/>
          <a:ext cx="2793191" cy="2789700"/>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5905" tIns="275905" rIns="275905" bIns="275905"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Recommend resources</a:t>
          </a:r>
        </a:p>
        <a:p>
          <a:pPr marL="0" lvl="0" indent="0" algn="l" defTabSz="933450">
            <a:lnSpc>
              <a:spcPct val="90000"/>
            </a:lnSpc>
            <a:spcBef>
              <a:spcPct val="0"/>
            </a:spcBef>
            <a:spcAft>
              <a:spcPct val="35000"/>
            </a:spcAft>
            <a:buNone/>
          </a:pPr>
          <a:r>
            <a:rPr lang="en-US" sz="2100" kern="1200" dirty="0">
              <a:solidFill>
                <a:schemeClr val="bg1"/>
              </a:solidFill>
            </a:rPr>
            <a:t>Consultation</a:t>
          </a:r>
        </a:p>
        <a:p>
          <a:pPr marL="0" lvl="0" indent="0" algn="l" defTabSz="933450">
            <a:lnSpc>
              <a:spcPct val="90000"/>
            </a:lnSpc>
            <a:spcBef>
              <a:spcPct val="0"/>
            </a:spcBef>
            <a:spcAft>
              <a:spcPct val="35000"/>
            </a:spcAft>
            <a:buNone/>
          </a:pPr>
          <a:r>
            <a:rPr lang="en-US" sz="2100" kern="1200" dirty="0">
              <a:solidFill>
                <a:schemeClr val="bg1"/>
              </a:solidFill>
            </a:rPr>
            <a:t>Direct hand-off</a:t>
          </a:r>
        </a:p>
        <a:p>
          <a:pPr marL="0" lvl="0" indent="0" algn="l" defTabSz="933450">
            <a:lnSpc>
              <a:spcPct val="90000"/>
            </a:lnSpc>
            <a:spcBef>
              <a:spcPct val="0"/>
            </a:spcBef>
            <a:spcAft>
              <a:spcPct val="35000"/>
            </a:spcAft>
            <a:buNone/>
          </a:pPr>
          <a:endParaRPr lang="en-US" sz="2100" kern="1200" dirty="0">
            <a:solidFill>
              <a:schemeClr val="bg1"/>
            </a:solidFill>
            <a:latin typeface="Calibri" pitchFamily="127" charset="0"/>
          </a:endParaRPr>
        </a:p>
        <a:p>
          <a:pPr marL="0" lvl="0" indent="0" algn="l" defTabSz="933450">
            <a:lnSpc>
              <a:spcPct val="90000"/>
            </a:lnSpc>
            <a:spcBef>
              <a:spcPct val="0"/>
            </a:spcBef>
            <a:spcAft>
              <a:spcPct val="35000"/>
            </a:spcAft>
            <a:buNone/>
          </a:pPr>
          <a:endParaRPr lang="en-US" sz="2100" kern="1200" dirty="0">
            <a:solidFill>
              <a:schemeClr val="bg1"/>
            </a:solidFill>
          </a:endParaRPr>
        </a:p>
      </dsp:txBody>
      <dsp:txXfrm>
        <a:off x="5817408" y="1131367"/>
        <a:ext cx="2793191" cy="2789700"/>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0.52808</cdr:x>
      <cdr:y>0.35115</cdr:y>
    </cdr:from>
    <cdr:to>
      <cdr:x>0.6087</cdr:x>
      <cdr:y>0.5</cdr:y>
    </cdr:to>
    <cdr:sp macro="" textlink="">
      <cdr:nvSpPr>
        <cdr:cNvPr id="2" name="TextBox 1"/>
        <cdr:cNvSpPr txBox="1"/>
      </cdr:nvSpPr>
      <cdr:spPr>
        <a:xfrm xmlns:a="http://schemas.openxmlformats.org/drawingml/2006/main">
          <a:off x="5553075" y="1527969"/>
          <a:ext cx="847725" cy="647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solidFill>
                <a:schemeClr val="bg1"/>
              </a:solidFill>
            </a:rPr>
            <a:t>Equally or More Committed</a:t>
          </a:r>
        </a:p>
      </cdr:txBody>
    </cdr:sp>
  </cdr:relSizeAnchor>
  <cdr:relSizeAnchor xmlns:cdr="http://schemas.openxmlformats.org/drawingml/2006/chartDrawing">
    <cdr:from>
      <cdr:x>0.38768</cdr:x>
      <cdr:y>0.46479</cdr:y>
    </cdr:from>
    <cdr:to>
      <cdr:x>0.49004</cdr:x>
      <cdr:y>0.56768</cdr:y>
    </cdr:to>
    <cdr:sp macro="" textlink="">
      <cdr:nvSpPr>
        <cdr:cNvPr id="3" name="TextBox 2"/>
        <cdr:cNvSpPr txBox="1"/>
      </cdr:nvSpPr>
      <cdr:spPr>
        <a:xfrm xmlns:a="http://schemas.openxmlformats.org/drawingml/2006/main">
          <a:off x="4076700" y="2022475"/>
          <a:ext cx="1076325" cy="447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solidFill>
                <a:schemeClr val="bg1"/>
              </a:solidFill>
            </a:rPr>
            <a:t>Less Committed</a:t>
          </a:r>
        </a:p>
      </cdr:txBody>
    </cdr:sp>
  </cdr:relSizeAnchor>
</c:userShapes>
</file>

<file path=ppt/drawings/drawing2.xml><?xml version="1.0" encoding="utf-8"?>
<c:userShapes xmlns:c="http://schemas.openxmlformats.org/drawingml/2006/chart">
  <cdr:relSizeAnchor xmlns:cdr="http://schemas.openxmlformats.org/drawingml/2006/chartDrawing">
    <cdr:from>
      <cdr:x>0.67443</cdr:x>
      <cdr:y>0.4221</cdr:y>
    </cdr:from>
    <cdr:to>
      <cdr:x>0.82298</cdr:x>
      <cdr:y>0.46496</cdr:y>
    </cdr:to>
    <cdr:sp macro="" textlink="">
      <cdr:nvSpPr>
        <cdr:cNvPr id="2" name="TextBox 1">
          <a:extLst xmlns:a="http://schemas.openxmlformats.org/drawingml/2006/main">
            <a:ext uri="{FF2B5EF4-FFF2-40B4-BE49-F238E27FC236}">
              <a16:creationId xmlns:a16="http://schemas.microsoft.com/office/drawing/2014/main" id="{81934193-4462-20CB-D846-F84610F0D1F4}"/>
            </a:ext>
          </a:extLst>
        </cdr:cNvPr>
        <cdr:cNvSpPr txBox="1"/>
      </cdr:nvSpPr>
      <cdr:spPr>
        <a:xfrm xmlns:a="http://schemas.openxmlformats.org/drawingml/2006/main">
          <a:off x="7092043" y="1554389"/>
          <a:ext cx="1562100" cy="1578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0.67391</cdr:x>
      <cdr:y>0.4069</cdr:y>
    </cdr:from>
    <cdr:to>
      <cdr:x>0.83361</cdr:x>
      <cdr:y>0.45531</cdr:y>
    </cdr:to>
    <cdr:sp macro="" textlink="">
      <cdr:nvSpPr>
        <cdr:cNvPr id="3" name="TextBox 2">
          <a:extLst xmlns:a="http://schemas.openxmlformats.org/drawingml/2006/main">
            <a:ext uri="{FF2B5EF4-FFF2-40B4-BE49-F238E27FC236}">
              <a16:creationId xmlns:a16="http://schemas.microsoft.com/office/drawing/2014/main" id="{2C34A3B6-78E5-E4E8-13AD-E740A3E62644}"/>
            </a:ext>
          </a:extLst>
        </cdr:cNvPr>
        <cdr:cNvSpPr txBox="1"/>
      </cdr:nvSpPr>
      <cdr:spPr>
        <a:xfrm xmlns:a="http://schemas.openxmlformats.org/drawingml/2006/main">
          <a:off x="7086600" y="1498420"/>
          <a:ext cx="1679275" cy="1782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0.67501</cdr:x>
      <cdr:y>0.38191</cdr:y>
    </cdr:from>
    <cdr:to>
      <cdr:x>0.83142</cdr:x>
      <cdr:y>0.4354</cdr:y>
    </cdr:to>
    <cdr:sp macro="" textlink="">
      <cdr:nvSpPr>
        <cdr:cNvPr id="4" name="TextBox 3">
          <a:extLst xmlns:a="http://schemas.openxmlformats.org/drawingml/2006/main">
            <a:ext uri="{FF2B5EF4-FFF2-40B4-BE49-F238E27FC236}">
              <a16:creationId xmlns:a16="http://schemas.microsoft.com/office/drawing/2014/main" id="{E1869E4A-D837-E447-090F-3380AEE699E6}"/>
            </a:ext>
          </a:extLst>
        </cdr:cNvPr>
        <cdr:cNvSpPr txBox="1"/>
      </cdr:nvSpPr>
      <cdr:spPr>
        <a:xfrm xmlns:a="http://schemas.openxmlformats.org/drawingml/2006/main">
          <a:off x="7098102" y="1406405"/>
          <a:ext cx="1644770" cy="1969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0.67665</cdr:x>
      <cdr:y>0.40709</cdr:y>
    </cdr:from>
    <cdr:to>
      <cdr:x>0.8254</cdr:x>
      <cdr:y>0.4637</cdr:y>
    </cdr:to>
    <cdr:sp macro="" textlink="">
      <cdr:nvSpPr>
        <cdr:cNvPr id="5" name="TextBox 4">
          <a:extLst xmlns:a="http://schemas.openxmlformats.org/drawingml/2006/main">
            <a:ext uri="{FF2B5EF4-FFF2-40B4-BE49-F238E27FC236}">
              <a16:creationId xmlns:a16="http://schemas.microsoft.com/office/drawing/2014/main" id="{0AF3FB28-FF80-7584-9152-80E3DAC9B70E}"/>
            </a:ext>
          </a:extLst>
        </cdr:cNvPr>
        <cdr:cNvSpPr txBox="1"/>
      </cdr:nvSpPr>
      <cdr:spPr>
        <a:xfrm xmlns:a="http://schemas.openxmlformats.org/drawingml/2006/main">
          <a:off x="7115354" y="1499139"/>
          <a:ext cx="1564257" cy="208472"/>
        </a:xfrm>
        <a:prstGeom xmlns:a="http://schemas.openxmlformats.org/drawingml/2006/main" prst="rect">
          <a:avLst/>
        </a:prstGeom>
        <a:solidFill xmlns:a="http://schemas.openxmlformats.org/drawingml/2006/main">
          <a:srgbClr val="FFCCCC"/>
        </a:solidFill>
      </cdr:spPr>
      <cdr:txBody>
        <a:bodyPr xmlns:a="http://schemas.openxmlformats.org/drawingml/2006/main" vertOverflow="clip" wrap="square" rtlCol="0"/>
        <a:lstStyle xmlns:a="http://schemas.openxmlformats.org/drawingml/2006/main"/>
        <a:p xmlns:a="http://schemas.openxmlformats.org/drawingml/2006/main">
          <a:r>
            <a:rPr lang="en-US" sz="1100" dirty="0"/>
            <a:t>                   6.6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02A83DD-5E83-4E24-84E7-A6C595B9808E}" type="datetimeFigureOut">
              <a:rPr lang="en-US" smtClean="0"/>
              <a:t>2/8/2024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A5F1196-F223-45EB-BFE8-138D0B031D6B}" type="slidenum">
              <a:rPr lang="en-US" smtClean="0"/>
              <a:t>‹#›</a:t>
            </a:fld>
            <a:endParaRPr lang="en-US" dirty="0"/>
          </a:p>
        </p:txBody>
      </p:sp>
    </p:spTree>
    <p:extLst>
      <p:ext uri="{BB962C8B-B14F-4D97-AF65-F5344CB8AC3E}">
        <p14:creationId xmlns:p14="http://schemas.microsoft.com/office/powerpoint/2010/main" val="411639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F1196-F223-45EB-BFE8-138D0B031D6B}" type="slidenum">
              <a:rPr lang="en-US" smtClean="0"/>
              <a:t>1</a:t>
            </a:fld>
            <a:endParaRPr lang="en-US" dirty="0"/>
          </a:p>
        </p:txBody>
      </p:sp>
    </p:spTree>
    <p:extLst>
      <p:ext uri="{BB962C8B-B14F-4D97-AF65-F5344CB8AC3E}">
        <p14:creationId xmlns:p14="http://schemas.microsoft.com/office/powerpoint/2010/main" val="928447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5F1196-F223-45EB-BFE8-138D0B031D6B}" type="slidenum">
              <a:rPr lang="en-US" smtClean="0"/>
              <a:t>10</a:t>
            </a:fld>
            <a:endParaRPr lang="en-US" dirty="0"/>
          </a:p>
        </p:txBody>
      </p:sp>
    </p:spTree>
    <p:extLst>
      <p:ext uri="{BB962C8B-B14F-4D97-AF65-F5344CB8AC3E}">
        <p14:creationId xmlns:p14="http://schemas.microsoft.com/office/powerpoint/2010/main" val="6736092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7826" name="Notes Placeholder 2"/>
          <p:cNvSpPr>
            <a:spLocks noGrp="1"/>
          </p:cNvSpPr>
          <p:nvPr>
            <p:ph type="body" idx="1"/>
          </p:nvPr>
        </p:nvSpPr>
        <p:spPr bwMode="auto">
          <a:xfrm>
            <a:off x="670490" y="4448241"/>
            <a:ext cx="5681084" cy="422338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77827" name="Slide Number Placeholder 5"/>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65318" indent="-294353" eaLnBrk="0" hangingPunct="0">
              <a:defRPr sz="2400">
                <a:solidFill>
                  <a:schemeClr val="tx1"/>
                </a:solidFill>
                <a:latin typeface="Arial" charset="0"/>
                <a:ea typeface="ＭＳ Ｐゴシック" charset="0"/>
              </a:defRPr>
            </a:lvl2pPr>
            <a:lvl3pPr marL="1177413" indent="-235483" eaLnBrk="0" hangingPunct="0">
              <a:defRPr sz="2400">
                <a:solidFill>
                  <a:schemeClr val="tx1"/>
                </a:solidFill>
                <a:latin typeface="Arial" charset="0"/>
                <a:ea typeface="ＭＳ Ｐゴシック" charset="0"/>
              </a:defRPr>
            </a:lvl3pPr>
            <a:lvl4pPr marL="1648377" indent="-235483" eaLnBrk="0" hangingPunct="0">
              <a:defRPr sz="2400">
                <a:solidFill>
                  <a:schemeClr val="tx1"/>
                </a:solidFill>
                <a:latin typeface="Arial" charset="0"/>
                <a:ea typeface="ＭＳ Ｐゴシック" charset="0"/>
              </a:defRPr>
            </a:lvl4pPr>
            <a:lvl5pPr marL="2119343" indent="-235483" eaLnBrk="0" hangingPunct="0">
              <a:defRPr sz="2400">
                <a:solidFill>
                  <a:schemeClr val="tx1"/>
                </a:solidFill>
                <a:latin typeface="Arial" charset="0"/>
                <a:ea typeface="ＭＳ Ｐゴシック" charset="0"/>
              </a:defRPr>
            </a:lvl5pPr>
            <a:lvl6pPr marL="2590307" indent="-235483" eaLnBrk="0" fontAlgn="base" hangingPunct="0">
              <a:spcBef>
                <a:spcPct val="0"/>
              </a:spcBef>
              <a:spcAft>
                <a:spcPct val="0"/>
              </a:spcAft>
              <a:defRPr sz="2400">
                <a:solidFill>
                  <a:schemeClr val="tx1"/>
                </a:solidFill>
                <a:latin typeface="Arial" charset="0"/>
                <a:ea typeface="ＭＳ Ｐゴシック" charset="0"/>
              </a:defRPr>
            </a:lvl6pPr>
            <a:lvl7pPr marL="3061273" indent="-235483" eaLnBrk="0" fontAlgn="base" hangingPunct="0">
              <a:spcBef>
                <a:spcPct val="0"/>
              </a:spcBef>
              <a:spcAft>
                <a:spcPct val="0"/>
              </a:spcAft>
              <a:defRPr sz="2400">
                <a:solidFill>
                  <a:schemeClr val="tx1"/>
                </a:solidFill>
                <a:latin typeface="Arial" charset="0"/>
                <a:ea typeface="ＭＳ Ｐゴシック" charset="0"/>
              </a:defRPr>
            </a:lvl7pPr>
            <a:lvl8pPr marL="3532237" indent="-235483" eaLnBrk="0" fontAlgn="base" hangingPunct="0">
              <a:spcBef>
                <a:spcPct val="0"/>
              </a:spcBef>
              <a:spcAft>
                <a:spcPct val="0"/>
              </a:spcAft>
              <a:defRPr sz="2400">
                <a:solidFill>
                  <a:schemeClr val="tx1"/>
                </a:solidFill>
                <a:latin typeface="Arial" charset="0"/>
                <a:ea typeface="ＭＳ Ｐゴシック" charset="0"/>
              </a:defRPr>
            </a:lvl8pPr>
            <a:lvl9pPr marL="4003203" indent="-235483" eaLnBrk="0" fontAlgn="base" hangingPunct="0">
              <a:spcBef>
                <a:spcPct val="0"/>
              </a:spcBef>
              <a:spcAft>
                <a:spcPct val="0"/>
              </a:spcAft>
              <a:defRPr sz="2400">
                <a:solidFill>
                  <a:schemeClr val="tx1"/>
                </a:solidFill>
                <a:latin typeface="Arial" charset="0"/>
                <a:ea typeface="ＭＳ Ｐゴシック" charset="0"/>
              </a:defRPr>
            </a:lvl9pPr>
          </a:lstStyle>
          <a:p>
            <a:pPr defTabSz="941930" eaLnBrk="1" hangingPunct="1">
              <a:defRPr/>
            </a:pPr>
            <a:fld id="{145C8C71-D176-1F49-B954-D9394CD457F0}" type="slidenum">
              <a:rPr lang="en-US" sz="1200">
                <a:solidFill>
                  <a:prstClr val="black"/>
                </a:solidFill>
              </a:rPr>
              <a:pPr defTabSz="941930" eaLnBrk="1" hangingPunct="1">
                <a:defRPr/>
              </a:pPr>
              <a:t>103</a:t>
            </a:fld>
            <a:endParaRPr lang="en-US" sz="1200" dirty="0">
              <a:solidFill>
                <a:prstClr val="black"/>
              </a:solidFill>
            </a:endParaRPr>
          </a:p>
        </p:txBody>
      </p:sp>
      <p:sp>
        <p:nvSpPr>
          <p:cNvPr id="2" name="Header Placeholder 1">
            <a:extLst>
              <a:ext uri="{FF2B5EF4-FFF2-40B4-BE49-F238E27FC236}">
                <a16:creationId xmlns:a16="http://schemas.microsoft.com/office/drawing/2014/main" id="{A8B1CF74-6A4C-6441-8E6D-9FEFC12710E5}"/>
              </a:ext>
            </a:extLst>
          </p:cNvPr>
          <p:cNvSpPr>
            <a:spLocks noGrp="1"/>
          </p:cNvSpPr>
          <p:nvPr>
            <p:ph type="hdr" sz="quarter"/>
          </p:nvPr>
        </p:nvSpPr>
        <p:spPr/>
        <p:txBody>
          <a:bodyPr/>
          <a:lstStyle/>
          <a:p>
            <a:pPr defTabSz="941930">
              <a:defRPr/>
            </a:pPr>
            <a:r>
              <a:rPr lang="en-US" altLang="en-US" dirty="0">
                <a:solidFill>
                  <a:prstClr val="black"/>
                </a:solidFill>
              </a:rPr>
              <a:t>RAND SFA</a:t>
            </a:r>
          </a:p>
        </p:txBody>
      </p:sp>
    </p:spTree>
    <p:extLst>
      <p:ext uri="{BB962C8B-B14F-4D97-AF65-F5344CB8AC3E}">
        <p14:creationId xmlns:p14="http://schemas.microsoft.com/office/powerpoint/2010/main" val="6905005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7175" y="809625"/>
            <a:ext cx="3656013" cy="2055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104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13057514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noTextEdit="1"/>
          </p:cNvSpPr>
          <p:nvPr>
            <p:ph type="sldImg"/>
          </p:nvPr>
        </p:nvSpPr>
        <p:spPr bwMode="auto">
          <a:xfrm>
            <a:off x="615950" y="263525"/>
            <a:ext cx="5576888" cy="3136900"/>
          </a:xfrm>
          <a:noFill/>
          <a:ln>
            <a:solidFill>
              <a:srgbClr val="000000"/>
            </a:solidFill>
            <a:miter lim="800000"/>
            <a:headEnd/>
            <a:tailEnd/>
          </a:ln>
        </p:spPr>
      </p:sp>
      <p:sp>
        <p:nvSpPr>
          <p:cNvPr id="145410" name="Notes Placeholder 2"/>
          <p:cNvSpPr>
            <a:spLocks noGrp="1"/>
          </p:cNvSpPr>
          <p:nvPr>
            <p:ph type="body" idx="1"/>
          </p:nvPr>
        </p:nvSpPr>
        <p:spPr bwMode="auto">
          <a:xfrm>
            <a:off x="528036" y="3611169"/>
            <a:ext cx="5680712" cy="4223703"/>
          </a:xfrm>
          <a:noFill/>
        </p:spPr>
        <p:txBody>
          <a:bodyPr/>
          <a:lstStyle/>
          <a:p>
            <a:endParaRPr lang="en-US" dirty="0"/>
          </a:p>
        </p:txBody>
      </p:sp>
      <p:sp>
        <p:nvSpPr>
          <p:cNvPr id="145411" name="Slide Number Placeholder 5"/>
          <p:cNvSpPr>
            <a:spLocks noGrp="1"/>
          </p:cNvSpPr>
          <p:nvPr>
            <p:ph type="sldNum" sz="quarter" idx="5"/>
          </p:nvPr>
        </p:nvSpPr>
        <p:spPr bwMode="auto">
          <a:noFill/>
          <a:ln>
            <a:miter lim="800000"/>
            <a:headEnd/>
            <a:tailEnd/>
          </a:ln>
        </p:spPr>
        <p:txBody>
          <a:bodyPr/>
          <a:lstStyle/>
          <a:p>
            <a:pPr defTabSz="941930">
              <a:defRPr/>
            </a:pPr>
            <a:fld id="{77C7CCEE-104C-45B4-ABB9-727CFB3685BF}" type="slidenum">
              <a:rPr lang="en-US">
                <a:solidFill>
                  <a:prstClr val="black"/>
                </a:solidFill>
                <a:latin typeface="Arial" pitchFamily="127" charset="0"/>
                <a:ea typeface="ＭＳ Ｐゴシック" pitchFamily="127" charset="-128"/>
                <a:cs typeface="ＭＳ Ｐゴシック" pitchFamily="127" charset="-128"/>
              </a:rPr>
              <a:pPr defTabSz="941930">
                <a:defRPr/>
              </a:pPr>
              <a:t>105</a:t>
            </a:fld>
            <a:endParaRPr lang="en-US" dirty="0">
              <a:solidFill>
                <a:prstClr val="black"/>
              </a:solidFill>
              <a:latin typeface="Arial"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20081592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5F1196-F223-45EB-BFE8-138D0B031D6B}" type="slidenum">
              <a:rPr lang="en-US" smtClean="0"/>
              <a:t>106</a:t>
            </a:fld>
            <a:endParaRPr lang="en-US" dirty="0"/>
          </a:p>
        </p:txBody>
      </p:sp>
    </p:spTree>
    <p:extLst>
      <p:ext uri="{BB962C8B-B14F-4D97-AF65-F5344CB8AC3E}">
        <p14:creationId xmlns:p14="http://schemas.microsoft.com/office/powerpoint/2010/main" val="24728901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5F1196-F223-45EB-BFE8-138D0B031D6B}" type="slidenum">
              <a:rPr lang="en-US" smtClean="0"/>
              <a:t>108</a:t>
            </a:fld>
            <a:endParaRPr lang="en-US" dirty="0"/>
          </a:p>
        </p:txBody>
      </p:sp>
    </p:spTree>
    <p:extLst>
      <p:ext uri="{BB962C8B-B14F-4D97-AF65-F5344CB8AC3E}">
        <p14:creationId xmlns:p14="http://schemas.microsoft.com/office/powerpoint/2010/main" val="4235577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5F1196-F223-45EB-BFE8-138D0B031D6B}" type="slidenum">
              <a:rPr lang="en-US" smtClean="0"/>
              <a:t>11</a:t>
            </a:fld>
            <a:endParaRPr lang="en-US" dirty="0"/>
          </a:p>
        </p:txBody>
      </p:sp>
    </p:spTree>
    <p:extLst>
      <p:ext uri="{BB962C8B-B14F-4D97-AF65-F5344CB8AC3E}">
        <p14:creationId xmlns:p14="http://schemas.microsoft.com/office/powerpoint/2010/main" val="3799434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F1196-F223-45EB-BFE8-138D0B031D6B}" type="slidenum">
              <a:rPr lang="en-US" smtClean="0"/>
              <a:t>12</a:t>
            </a:fld>
            <a:endParaRPr lang="en-US" dirty="0"/>
          </a:p>
        </p:txBody>
      </p:sp>
    </p:spTree>
    <p:extLst>
      <p:ext uri="{BB962C8B-B14F-4D97-AF65-F5344CB8AC3E}">
        <p14:creationId xmlns:p14="http://schemas.microsoft.com/office/powerpoint/2010/main" val="4068033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F1196-F223-45EB-BFE8-138D0B031D6B}" type="slidenum">
              <a:rPr lang="en-US" smtClean="0"/>
              <a:t>13</a:t>
            </a:fld>
            <a:endParaRPr lang="en-US" dirty="0"/>
          </a:p>
        </p:txBody>
      </p:sp>
    </p:spTree>
    <p:extLst>
      <p:ext uri="{BB962C8B-B14F-4D97-AF65-F5344CB8AC3E}">
        <p14:creationId xmlns:p14="http://schemas.microsoft.com/office/powerpoint/2010/main" val="1498510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5F1196-F223-45EB-BFE8-138D0B031D6B}" type="slidenum">
              <a:rPr lang="en-US" smtClean="0"/>
              <a:t>14</a:t>
            </a:fld>
            <a:endParaRPr lang="en-US" dirty="0"/>
          </a:p>
        </p:txBody>
      </p:sp>
    </p:spTree>
    <p:extLst>
      <p:ext uri="{BB962C8B-B14F-4D97-AF65-F5344CB8AC3E}">
        <p14:creationId xmlns:p14="http://schemas.microsoft.com/office/powerpoint/2010/main" val="2183780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5F1196-F223-45EB-BFE8-138D0B031D6B}" type="slidenum">
              <a:rPr lang="en-US" smtClean="0"/>
              <a:t>16</a:t>
            </a:fld>
            <a:endParaRPr lang="en-US" dirty="0"/>
          </a:p>
        </p:txBody>
      </p:sp>
    </p:spTree>
    <p:extLst>
      <p:ext uri="{BB962C8B-B14F-4D97-AF65-F5344CB8AC3E}">
        <p14:creationId xmlns:p14="http://schemas.microsoft.com/office/powerpoint/2010/main" val="3025760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F1196-F223-45EB-BFE8-138D0B031D6B}" type="slidenum">
              <a:rPr lang="en-US" smtClean="0"/>
              <a:t>17</a:t>
            </a:fld>
            <a:endParaRPr lang="en-US" dirty="0"/>
          </a:p>
        </p:txBody>
      </p:sp>
    </p:spTree>
    <p:extLst>
      <p:ext uri="{BB962C8B-B14F-4D97-AF65-F5344CB8AC3E}">
        <p14:creationId xmlns:p14="http://schemas.microsoft.com/office/powerpoint/2010/main" val="1954555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5F1196-F223-45EB-BFE8-138D0B031D6B}" type="slidenum">
              <a:rPr lang="en-US" smtClean="0"/>
              <a:t>19</a:t>
            </a:fld>
            <a:endParaRPr lang="en-US" dirty="0"/>
          </a:p>
        </p:txBody>
      </p:sp>
    </p:spTree>
    <p:extLst>
      <p:ext uri="{BB962C8B-B14F-4D97-AF65-F5344CB8AC3E}">
        <p14:creationId xmlns:p14="http://schemas.microsoft.com/office/powerpoint/2010/main" val="3204567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5F1196-F223-45EB-BFE8-138D0B031D6B}" type="slidenum">
              <a:rPr lang="en-US" smtClean="0"/>
              <a:t>20</a:t>
            </a:fld>
            <a:endParaRPr lang="en-US" dirty="0"/>
          </a:p>
        </p:txBody>
      </p:sp>
    </p:spTree>
    <p:extLst>
      <p:ext uri="{BB962C8B-B14F-4D97-AF65-F5344CB8AC3E}">
        <p14:creationId xmlns:p14="http://schemas.microsoft.com/office/powerpoint/2010/main" val="1152153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9963" y="147638"/>
            <a:ext cx="4889500" cy="2749550"/>
          </a:xfrm>
        </p:spPr>
      </p:sp>
      <p:sp>
        <p:nvSpPr>
          <p:cNvPr id="3" name="Notes Placeholder 2"/>
          <p:cNvSpPr>
            <a:spLocks noGrp="1"/>
          </p:cNvSpPr>
          <p:nvPr>
            <p:ph type="body" idx="1"/>
          </p:nvPr>
        </p:nvSpPr>
        <p:spPr>
          <a:xfrm>
            <a:off x="287719" y="3025203"/>
            <a:ext cx="6254835" cy="3660458"/>
          </a:xfrm>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22</a:t>
            </a:fld>
            <a:endParaRPr lang="en-US" altLang="en-US" dirty="0"/>
          </a:p>
        </p:txBody>
      </p:sp>
    </p:spTree>
    <p:extLst>
      <p:ext uri="{BB962C8B-B14F-4D97-AF65-F5344CB8AC3E}">
        <p14:creationId xmlns:p14="http://schemas.microsoft.com/office/powerpoint/2010/main" val="924547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F1196-F223-45EB-BFE8-138D0B031D6B}" type="slidenum">
              <a:rPr lang="en-US" smtClean="0"/>
              <a:t>2</a:t>
            </a:fld>
            <a:endParaRPr lang="en-US" dirty="0"/>
          </a:p>
        </p:txBody>
      </p:sp>
    </p:spTree>
    <p:extLst>
      <p:ext uri="{BB962C8B-B14F-4D97-AF65-F5344CB8AC3E}">
        <p14:creationId xmlns:p14="http://schemas.microsoft.com/office/powerpoint/2010/main" val="3676883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0" y="466725"/>
            <a:ext cx="3652838" cy="2054225"/>
          </a:xfrm>
        </p:spPr>
      </p:sp>
      <p:sp>
        <p:nvSpPr>
          <p:cNvPr id="3" name="Notes Placeholder 2"/>
          <p:cNvSpPr>
            <a:spLocks noGrp="1"/>
          </p:cNvSpPr>
          <p:nvPr>
            <p:ph type="body" idx="1"/>
          </p:nvPr>
        </p:nvSpPr>
        <p:spPr>
          <a:xfrm>
            <a:off x="405046" y="2987437"/>
            <a:ext cx="6130205"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2583121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24</a:t>
            </a:fld>
            <a:endParaRPr lang="en-US" altLang="en-US" dirty="0"/>
          </a:p>
        </p:txBody>
      </p:sp>
    </p:spTree>
    <p:extLst>
      <p:ext uri="{BB962C8B-B14F-4D97-AF65-F5344CB8AC3E}">
        <p14:creationId xmlns:p14="http://schemas.microsoft.com/office/powerpoint/2010/main" val="2411057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5763" y="142875"/>
            <a:ext cx="3654425" cy="2055813"/>
          </a:xfrm>
        </p:spPr>
      </p:sp>
      <p:sp>
        <p:nvSpPr>
          <p:cNvPr id="3" name="Notes Placeholder 2"/>
          <p:cNvSpPr>
            <a:spLocks noGrp="1"/>
          </p:cNvSpPr>
          <p:nvPr>
            <p:ph type="body" idx="1"/>
          </p:nvPr>
        </p:nvSpPr>
        <p:spPr>
          <a:xfrm>
            <a:off x="312223" y="2341854"/>
            <a:ext cx="6340517" cy="3660458"/>
          </a:xfrm>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716358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50863"/>
            <a:ext cx="5575300" cy="3136900"/>
          </a:xfrm>
        </p:spPr>
      </p:sp>
      <p:sp>
        <p:nvSpPr>
          <p:cNvPr id="3" name="Notes Placeholder 2"/>
          <p:cNvSpPr>
            <a:spLocks noGrp="1"/>
          </p:cNvSpPr>
          <p:nvPr>
            <p:ph type="body" idx="1"/>
          </p:nvPr>
        </p:nvSpPr>
        <p:spPr>
          <a:xfrm>
            <a:off x="701040" y="3908361"/>
            <a:ext cx="5608320" cy="3660458"/>
          </a:xfrm>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26</a:t>
            </a:fld>
            <a:endParaRPr lang="en-US" altLang="en-US" dirty="0"/>
          </a:p>
        </p:txBody>
      </p:sp>
    </p:spTree>
    <p:extLst>
      <p:ext uri="{BB962C8B-B14F-4D97-AF65-F5344CB8AC3E}">
        <p14:creationId xmlns:p14="http://schemas.microsoft.com/office/powerpoint/2010/main" val="2224792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7988" y="525463"/>
            <a:ext cx="3654425" cy="2055812"/>
          </a:xfrm>
        </p:spPr>
      </p:sp>
      <p:sp>
        <p:nvSpPr>
          <p:cNvPr id="3" name="Notes Placeholder 2"/>
          <p:cNvSpPr>
            <a:spLocks noGrp="1"/>
          </p:cNvSpPr>
          <p:nvPr>
            <p:ph type="body" idx="1"/>
          </p:nvPr>
        </p:nvSpPr>
        <p:spPr>
          <a:xfrm>
            <a:off x="288206" y="2761805"/>
            <a:ext cx="6340517"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1014075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6888" y="466725"/>
            <a:ext cx="3652837" cy="2054225"/>
          </a:xfrm>
        </p:spPr>
      </p:sp>
      <p:sp>
        <p:nvSpPr>
          <p:cNvPr id="3" name="Notes Placeholder 2"/>
          <p:cNvSpPr>
            <a:spLocks noGrp="1"/>
          </p:cNvSpPr>
          <p:nvPr>
            <p:ph type="body" idx="1"/>
          </p:nvPr>
        </p:nvSpPr>
        <p:spPr>
          <a:xfrm>
            <a:off x="545253" y="2987437"/>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4164793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0238" y="466725"/>
            <a:ext cx="3652837" cy="2054225"/>
          </a:xfrm>
        </p:spPr>
      </p:sp>
      <p:sp>
        <p:nvSpPr>
          <p:cNvPr id="3" name="Notes Placeholder 2"/>
          <p:cNvSpPr>
            <a:spLocks noGrp="1"/>
          </p:cNvSpPr>
          <p:nvPr>
            <p:ph type="body" idx="1"/>
          </p:nvPr>
        </p:nvSpPr>
        <p:spPr>
          <a:xfrm>
            <a:off x="646515" y="3114940"/>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751354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50863"/>
            <a:ext cx="5575300" cy="3136900"/>
          </a:xfrm>
        </p:spPr>
      </p:sp>
      <p:sp>
        <p:nvSpPr>
          <p:cNvPr id="3" name="Notes Placeholder 2"/>
          <p:cNvSpPr>
            <a:spLocks noGrp="1"/>
          </p:cNvSpPr>
          <p:nvPr>
            <p:ph type="body" idx="1"/>
          </p:nvPr>
        </p:nvSpPr>
        <p:spPr>
          <a:xfrm>
            <a:off x="701040" y="3908361"/>
            <a:ext cx="5608320" cy="3660458"/>
          </a:xfrm>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30</a:t>
            </a:fld>
            <a:endParaRPr lang="en-US" altLang="en-US" dirty="0"/>
          </a:p>
        </p:txBody>
      </p:sp>
    </p:spTree>
    <p:extLst>
      <p:ext uri="{BB962C8B-B14F-4D97-AF65-F5344CB8AC3E}">
        <p14:creationId xmlns:p14="http://schemas.microsoft.com/office/powerpoint/2010/main" val="1391016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25" y="622300"/>
            <a:ext cx="3656013" cy="2055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2628088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9575" y="466725"/>
            <a:ext cx="3651250" cy="2054225"/>
          </a:xfrm>
        </p:spPr>
      </p:sp>
      <p:sp>
        <p:nvSpPr>
          <p:cNvPr id="3" name="Notes Placeholder 2"/>
          <p:cNvSpPr>
            <a:spLocks noGrp="1"/>
          </p:cNvSpPr>
          <p:nvPr>
            <p:ph type="body" idx="1"/>
          </p:nvPr>
        </p:nvSpPr>
        <p:spPr>
          <a:xfrm>
            <a:off x="701040" y="3052318"/>
            <a:ext cx="5608320" cy="5082032"/>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534663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F1196-F223-45EB-BFE8-138D0B031D6B}" type="slidenum">
              <a:rPr lang="en-US" smtClean="0"/>
              <a:t>3</a:t>
            </a:fld>
            <a:endParaRPr lang="en-US" dirty="0"/>
          </a:p>
        </p:txBody>
      </p:sp>
    </p:spTree>
    <p:extLst>
      <p:ext uri="{BB962C8B-B14F-4D97-AF65-F5344CB8AC3E}">
        <p14:creationId xmlns:p14="http://schemas.microsoft.com/office/powerpoint/2010/main" val="454929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4213" y="466725"/>
            <a:ext cx="3652837" cy="2054225"/>
          </a:xfrm>
        </p:spPr>
      </p:sp>
      <p:sp>
        <p:nvSpPr>
          <p:cNvPr id="3" name="Notes Placeholder 2"/>
          <p:cNvSpPr>
            <a:spLocks noGrp="1"/>
          </p:cNvSpPr>
          <p:nvPr>
            <p:ph type="body" idx="1"/>
          </p:nvPr>
        </p:nvSpPr>
        <p:spPr>
          <a:xfrm>
            <a:off x="833459" y="2987437"/>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992553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9775" y="577850"/>
            <a:ext cx="3651250"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4270562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9575" y="685800"/>
            <a:ext cx="3651250"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1320518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5450" y="466725"/>
            <a:ext cx="3619500" cy="203517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9AF66948-A52C-5843-A83E-C7D386030904}" type="slidenum">
              <a:rPr lang="en-US" altLang="en-US" smtClean="0"/>
              <a:pPr>
                <a:defRPr/>
              </a:pPr>
              <a:t>36</a:t>
            </a:fld>
            <a:endParaRPr lang="en-US" altLang="en-US" dirty="0"/>
          </a:p>
        </p:txBody>
      </p:sp>
    </p:spTree>
    <p:extLst>
      <p:ext uri="{BB962C8B-B14F-4D97-AF65-F5344CB8AC3E}">
        <p14:creationId xmlns:p14="http://schemas.microsoft.com/office/powerpoint/2010/main" val="4083785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1811338" y="342900"/>
            <a:ext cx="3617912" cy="2035175"/>
          </a:xfrm>
          <a:ln/>
        </p:spPr>
      </p:sp>
      <p:sp>
        <p:nvSpPr>
          <p:cNvPr id="15363" name="Rectangle 3"/>
          <p:cNvSpPr>
            <a:spLocks noGrp="1" noChangeArrowheads="1"/>
          </p:cNvSpPr>
          <p:nvPr>
            <p:ph type="body" idx="1"/>
          </p:nvPr>
        </p:nvSpPr>
        <p:spPr>
          <a:xfrm>
            <a:off x="392713" y="2479040"/>
            <a:ext cx="6457033" cy="6475201"/>
          </a:xfrm>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p>
            <a:pPr eaLnBrk="1" hangingPunct="1"/>
            <a:endParaRPr lang="en-US" altLang="en-US" dirty="0"/>
          </a:p>
        </p:txBody>
      </p:sp>
    </p:spTree>
    <p:extLst>
      <p:ext uri="{BB962C8B-B14F-4D97-AF65-F5344CB8AC3E}">
        <p14:creationId xmlns:p14="http://schemas.microsoft.com/office/powerpoint/2010/main" val="428138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9575" y="466725"/>
            <a:ext cx="3651250" cy="2054225"/>
          </a:xfrm>
        </p:spPr>
      </p:sp>
      <p:sp>
        <p:nvSpPr>
          <p:cNvPr id="3" name="Notes Placeholder 2"/>
          <p:cNvSpPr>
            <a:spLocks noGrp="1"/>
          </p:cNvSpPr>
          <p:nvPr>
            <p:ph type="body" idx="1"/>
          </p:nvPr>
        </p:nvSpPr>
        <p:spPr>
          <a:xfrm>
            <a:off x="701040" y="2817971"/>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317697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1300" y="604838"/>
            <a:ext cx="4203700" cy="2363787"/>
          </a:xfrm>
        </p:spPr>
      </p:sp>
      <p:sp>
        <p:nvSpPr>
          <p:cNvPr id="3" name="Notes Placeholder 2"/>
          <p:cNvSpPr>
            <a:spLocks noGrp="1"/>
          </p:cNvSpPr>
          <p:nvPr>
            <p:ph type="body" idx="1"/>
          </p:nvPr>
        </p:nvSpPr>
        <p:spPr>
          <a:xfrm>
            <a:off x="303784" y="3060065"/>
            <a:ext cx="6465147" cy="5074285"/>
          </a:xfrm>
        </p:spPr>
        <p:txBody>
          <a:bodyPr/>
          <a:lstStyle/>
          <a:p>
            <a:endParaRPr lang="en-US" dirty="0"/>
          </a:p>
        </p:txBody>
      </p:sp>
      <p:sp>
        <p:nvSpPr>
          <p:cNvPr id="4" name="Slide Number Placeholder 3"/>
          <p:cNvSpPr>
            <a:spLocks noGrp="1"/>
          </p:cNvSpPr>
          <p:nvPr>
            <p:ph type="sldNum" sz="quarter" idx="5"/>
          </p:nvPr>
        </p:nvSpPr>
        <p:spPr/>
        <p:txBody>
          <a:bodyPr/>
          <a:lstStyle/>
          <a:p>
            <a:fld id="{FF6053FD-2D72-4AF2-B8DF-D32C1D48CADD}" type="slidenum">
              <a:rPr lang="en-US" altLang="en-US" smtClean="0"/>
              <a:pPr/>
              <a:t>39</a:t>
            </a:fld>
            <a:endParaRPr lang="en-US" altLang="en-US" dirty="0"/>
          </a:p>
        </p:txBody>
      </p:sp>
    </p:spTree>
    <p:extLst>
      <p:ext uri="{BB962C8B-B14F-4D97-AF65-F5344CB8AC3E}">
        <p14:creationId xmlns:p14="http://schemas.microsoft.com/office/powerpoint/2010/main" val="728324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863600"/>
            <a:ext cx="3651250" cy="2054225"/>
          </a:xfrm>
        </p:spPr>
      </p:sp>
      <p:sp>
        <p:nvSpPr>
          <p:cNvPr id="3" name="Notes Placeholder 2"/>
          <p:cNvSpPr>
            <a:spLocks noGrp="1"/>
          </p:cNvSpPr>
          <p:nvPr>
            <p:ph type="body" idx="1"/>
          </p:nvPr>
        </p:nvSpPr>
        <p:spPr>
          <a:xfrm>
            <a:off x="701040" y="3435794"/>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265357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8763" y="561975"/>
            <a:ext cx="3652837" cy="2054225"/>
          </a:xfrm>
        </p:spPr>
      </p:sp>
      <p:sp>
        <p:nvSpPr>
          <p:cNvPr id="3" name="Notes Placeholder 2"/>
          <p:cNvSpPr>
            <a:spLocks noGrp="1"/>
          </p:cNvSpPr>
          <p:nvPr>
            <p:ph type="body" idx="1"/>
          </p:nvPr>
        </p:nvSpPr>
        <p:spPr>
          <a:xfrm>
            <a:off x="701040" y="3362198"/>
            <a:ext cx="5608320" cy="4772152"/>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071321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8763" y="584200"/>
            <a:ext cx="3652837" cy="2054225"/>
          </a:xfrm>
        </p:spPr>
      </p:sp>
      <p:sp>
        <p:nvSpPr>
          <p:cNvPr id="3" name="Notes Placeholder 2"/>
          <p:cNvSpPr>
            <a:spLocks noGrp="1"/>
          </p:cNvSpPr>
          <p:nvPr>
            <p:ph type="body" idx="1"/>
          </p:nvPr>
        </p:nvSpPr>
        <p:spPr>
          <a:xfrm>
            <a:off x="701040" y="3342830"/>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912714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500063"/>
            <a:ext cx="3771900" cy="2122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18176410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5438" y="600075"/>
            <a:ext cx="3652837"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2919984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8763" y="685800"/>
            <a:ext cx="3652837" cy="2054225"/>
          </a:xfrm>
        </p:spPr>
      </p:sp>
      <p:sp>
        <p:nvSpPr>
          <p:cNvPr id="3" name="Notes Placeholder 2"/>
          <p:cNvSpPr>
            <a:spLocks noGrp="1"/>
          </p:cNvSpPr>
          <p:nvPr>
            <p:ph type="body" idx="1"/>
          </p:nvPr>
        </p:nvSpPr>
        <p:spPr>
          <a:xfrm>
            <a:off x="701040" y="3354451"/>
            <a:ext cx="5608320" cy="4779899"/>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676815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927100"/>
            <a:ext cx="3652837"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018358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9575" y="849313"/>
            <a:ext cx="3651250"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8670621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8763" y="669925"/>
            <a:ext cx="3652837"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4257712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8763" y="677863"/>
            <a:ext cx="3652837"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3764074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7213" y="1162050"/>
            <a:ext cx="3652837"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809267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6400" y="327025"/>
            <a:ext cx="3656013" cy="2055813"/>
          </a:xfrm>
        </p:spPr>
      </p:sp>
      <p:sp>
        <p:nvSpPr>
          <p:cNvPr id="3" name="Notes Placeholder 2"/>
          <p:cNvSpPr>
            <a:spLocks noGrp="1"/>
          </p:cNvSpPr>
          <p:nvPr>
            <p:ph type="body" idx="1"/>
          </p:nvPr>
        </p:nvSpPr>
        <p:spPr>
          <a:xfrm>
            <a:off x="613247" y="2513901"/>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50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2380140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7213" y="654050"/>
            <a:ext cx="3652837" cy="2054225"/>
          </a:xfrm>
        </p:spPr>
      </p:sp>
      <p:sp>
        <p:nvSpPr>
          <p:cNvPr id="3" name="Notes Placeholder 2"/>
          <p:cNvSpPr>
            <a:spLocks noGrp="1"/>
          </p:cNvSpPr>
          <p:nvPr>
            <p:ph type="body" idx="1"/>
          </p:nvPr>
        </p:nvSpPr>
        <p:spPr>
          <a:xfrm>
            <a:off x="630936" y="3118167"/>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51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8519234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52</a:t>
            </a:fld>
            <a:endParaRPr lang="en-US" altLang="en-US" dirty="0"/>
          </a:p>
        </p:txBody>
      </p:sp>
    </p:spTree>
    <p:extLst>
      <p:ext uri="{BB962C8B-B14F-4D97-AF65-F5344CB8AC3E}">
        <p14:creationId xmlns:p14="http://schemas.microsoft.com/office/powerpoint/2010/main" val="708522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a:t>
            </a:fld>
            <a:endParaRPr lang="en-US" altLang="en-US" dirty="0"/>
          </a:p>
        </p:txBody>
      </p:sp>
    </p:spTree>
    <p:extLst>
      <p:ext uri="{BB962C8B-B14F-4D97-AF65-F5344CB8AC3E}">
        <p14:creationId xmlns:p14="http://schemas.microsoft.com/office/powerpoint/2010/main" val="38225591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820738"/>
            <a:ext cx="5578475" cy="3138487"/>
          </a:xfrm>
        </p:spPr>
      </p:sp>
      <p:sp>
        <p:nvSpPr>
          <p:cNvPr id="3" name="Notes Placeholder 2"/>
          <p:cNvSpPr>
            <a:spLocks noGrp="1"/>
          </p:cNvSpPr>
          <p:nvPr>
            <p:ph type="body" idx="1"/>
          </p:nvPr>
        </p:nvSpPr>
        <p:spPr>
          <a:xfrm>
            <a:off x="701040" y="4109783"/>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53</a:t>
            </a:fld>
            <a:endParaRPr lang="en-US" altLang="en-US" dirty="0"/>
          </a:p>
        </p:txBody>
      </p:sp>
    </p:spTree>
    <p:extLst>
      <p:ext uri="{BB962C8B-B14F-4D97-AF65-F5344CB8AC3E}">
        <p14:creationId xmlns:p14="http://schemas.microsoft.com/office/powerpoint/2010/main" val="10361384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5575" y="539750"/>
            <a:ext cx="3651250" cy="2054225"/>
          </a:xfrm>
        </p:spPr>
      </p:sp>
      <p:sp>
        <p:nvSpPr>
          <p:cNvPr id="3" name="Notes Placeholder 2"/>
          <p:cNvSpPr>
            <a:spLocks noGrp="1"/>
          </p:cNvSpPr>
          <p:nvPr>
            <p:ph type="body" idx="1"/>
          </p:nvPr>
        </p:nvSpPr>
        <p:spPr>
          <a:xfrm>
            <a:off x="381678" y="2746311"/>
            <a:ext cx="6247045"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54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20557192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5575" y="1044575"/>
            <a:ext cx="3651250" cy="2054225"/>
          </a:xfrm>
        </p:spPr>
      </p:sp>
      <p:sp>
        <p:nvSpPr>
          <p:cNvPr id="3" name="Notes Placeholder 2"/>
          <p:cNvSpPr>
            <a:spLocks noGrp="1"/>
          </p:cNvSpPr>
          <p:nvPr>
            <p:ph type="body" idx="1"/>
          </p:nvPr>
        </p:nvSpPr>
        <p:spPr>
          <a:xfrm>
            <a:off x="591989" y="3598481"/>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55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7418039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4038" y="414338"/>
            <a:ext cx="3659187" cy="2057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56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8411326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7213" y="561975"/>
            <a:ext cx="3652837" cy="2054225"/>
          </a:xfrm>
        </p:spPr>
      </p:sp>
      <p:sp>
        <p:nvSpPr>
          <p:cNvPr id="3" name="Notes Placeholder 2"/>
          <p:cNvSpPr>
            <a:spLocks noGrp="1"/>
          </p:cNvSpPr>
          <p:nvPr>
            <p:ph type="body" idx="1"/>
          </p:nvPr>
        </p:nvSpPr>
        <p:spPr>
          <a:xfrm>
            <a:off x="771144" y="2939986"/>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57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8553553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053FD-2D72-4AF2-B8DF-D32C1D48CADD}" type="slidenum">
              <a:rPr lang="en-US" altLang="en-US" smtClean="0"/>
              <a:pPr/>
              <a:t>58</a:t>
            </a:fld>
            <a:endParaRPr lang="en-US" altLang="en-US" dirty="0"/>
          </a:p>
        </p:txBody>
      </p:sp>
    </p:spTree>
    <p:extLst>
      <p:ext uri="{BB962C8B-B14F-4D97-AF65-F5344CB8AC3E}">
        <p14:creationId xmlns:p14="http://schemas.microsoft.com/office/powerpoint/2010/main" val="23853147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9575" y="466725"/>
            <a:ext cx="3651250"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59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4289884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8763" y="600075"/>
            <a:ext cx="3652837" cy="2054225"/>
          </a:xfrm>
        </p:spPr>
      </p:sp>
      <p:sp>
        <p:nvSpPr>
          <p:cNvPr id="3" name="Notes Placeholder 2"/>
          <p:cNvSpPr>
            <a:spLocks noGrp="1"/>
          </p:cNvSpPr>
          <p:nvPr>
            <p:ph type="body" idx="1"/>
          </p:nvPr>
        </p:nvSpPr>
        <p:spPr>
          <a:xfrm>
            <a:off x="646515" y="2901251"/>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60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13337178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25" y="522288"/>
            <a:ext cx="3656013" cy="2055812"/>
          </a:xfrm>
        </p:spPr>
      </p:sp>
      <p:sp>
        <p:nvSpPr>
          <p:cNvPr id="3" name="Notes Placeholder 2"/>
          <p:cNvSpPr>
            <a:spLocks noGrp="1"/>
          </p:cNvSpPr>
          <p:nvPr>
            <p:ph type="body" idx="1"/>
          </p:nvPr>
        </p:nvSpPr>
        <p:spPr>
          <a:xfrm>
            <a:off x="701040" y="3118167"/>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61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23339175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62</a:t>
            </a:fld>
            <a:endParaRPr lang="en-US" altLang="en-US" dirty="0"/>
          </a:p>
        </p:txBody>
      </p:sp>
    </p:spTree>
    <p:extLst>
      <p:ext uri="{BB962C8B-B14F-4D97-AF65-F5344CB8AC3E}">
        <p14:creationId xmlns:p14="http://schemas.microsoft.com/office/powerpoint/2010/main" val="1422591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6</a:t>
            </a:fld>
            <a:endParaRPr lang="en-US" altLang="en-US" dirty="0"/>
          </a:p>
        </p:txBody>
      </p:sp>
    </p:spTree>
    <p:extLst>
      <p:ext uri="{BB962C8B-B14F-4D97-AF65-F5344CB8AC3E}">
        <p14:creationId xmlns:p14="http://schemas.microsoft.com/office/powerpoint/2010/main" val="33122974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377825"/>
            <a:ext cx="5576887" cy="3136900"/>
          </a:xfrm>
        </p:spPr>
      </p:sp>
      <p:sp>
        <p:nvSpPr>
          <p:cNvPr id="3" name="Notes Placeholder 2"/>
          <p:cNvSpPr>
            <a:spLocks noGrp="1"/>
          </p:cNvSpPr>
          <p:nvPr>
            <p:ph type="body" idx="1"/>
          </p:nvPr>
        </p:nvSpPr>
        <p:spPr>
          <a:xfrm>
            <a:off x="810091" y="3714686"/>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63</a:t>
            </a:fld>
            <a:endParaRPr lang="en-US" altLang="en-US" dirty="0"/>
          </a:p>
        </p:txBody>
      </p:sp>
    </p:spTree>
    <p:extLst>
      <p:ext uri="{BB962C8B-B14F-4D97-AF65-F5344CB8AC3E}">
        <p14:creationId xmlns:p14="http://schemas.microsoft.com/office/powerpoint/2010/main" val="7433469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A9C3A7-DE11-6927-E1D6-4A85941DCC6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41840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162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724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235483" indent="-235483">
              <a:buAutoNum type="arabicPeriod"/>
            </a:pPr>
            <a:endParaRPr lang="en-US" dirty="0"/>
          </a:p>
        </p:txBody>
      </p:sp>
    </p:spTree>
    <p:extLst>
      <p:ext uri="{BB962C8B-B14F-4D97-AF65-F5344CB8AC3E}">
        <p14:creationId xmlns:p14="http://schemas.microsoft.com/office/powerpoint/2010/main" val="29637820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484188"/>
            <a:ext cx="3652837"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68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1824469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484188"/>
            <a:ext cx="3652837"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69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23570417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5738" y="1443038"/>
            <a:ext cx="3652837"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70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3123703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9575" y="763588"/>
            <a:ext cx="3651250"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71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8011672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8950" y="584200"/>
            <a:ext cx="3652838" cy="2054225"/>
          </a:xfrm>
        </p:spPr>
      </p:sp>
      <p:sp>
        <p:nvSpPr>
          <p:cNvPr id="3" name="Notes Placeholder 2"/>
          <p:cNvSpPr>
            <a:spLocks noGrp="1"/>
          </p:cNvSpPr>
          <p:nvPr>
            <p:ph type="body" idx="1"/>
          </p:nvPr>
        </p:nvSpPr>
        <p:spPr>
          <a:xfrm>
            <a:off x="701040" y="3056191"/>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72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482588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860425"/>
            <a:ext cx="5848350" cy="3289300"/>
          </a:xfrm>
        </p:spPr>
      </p:sp>
      <p:sp>
        <p:nvSpPr>
          <p:cNvPr id="3" name="Notes Placeholder 2"/>
          <p:cNvSpPr>
            <a:spLocks noGrp="1"/>
          </p:cNvSpPr>
          <p:nvPr>
            <p:ph type="body" idx="1"/>
          </p:nvPr>
        </p:nvSpPr>
        <p:spPr>
          <a:xfrm>
            <a:off x="838532" y="4439032"/>
            <a:ext cx="5608320" cy="4093735"/>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2476900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74713"/>
            <a:ext cx="5576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73</a:t>
            </a:fld>
            <a:endParaRPr lang="en-US" altLang="en-US" dirty="0"/>
          </a:p>
        </p:txBody>
      </p:sp>
    </p:spTree>
    <p:extLst>
      <p:ext uri="{BB962C8B-B14F-4D97-AF65-F5344CB8AC3E}">
        <p14:creationId xmlns:p14="http://schemas.microsoft.com/office/powerpoint/2010/main" val="19895728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74</a:t>
            </a:fld>
            <a:endParaRPr lang="en-US" altLang="en-US" dirty="0"/>
          </a:p>
        </p:txBody>
      </p:sp>
    </p:spTree>
    <p:extLst>
      <p:ext uri="{BB962C8B-B14F-4D97-AF65-F5344CB8AC3E}">
        <p14:creationId xmlns:p14="http://schemas.microsoft.com/office/powerpoint/2010/main" val="27244393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75</a:t>
            </a:fld>
            <a:endParaRPr lang="en-US" altLang="en-US" dirty="0"/>
          </a:p>
        </p:txBody>
      </p:sp>
    </p:spTree>
    <p:extLst>
      <p:ext uri="{BB962C8B-B14F-4D97-AF65-F5344CB8AC3E}">
        <p14:creationId xmlns:p14="http://schemas.microsoft.com/office/powerpoint/2010/main" val="6878321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76</a:t>
            </a:fld>
            <a:endParaRPr lang="en-US" altLang="en-US" dirty="0"/>
          </a:p>
        </p:txBody>
      </p:sp>
    </p:spTree>
    <p:extLst>
      <p:ext uri="{BB962C8B-B14F-4D97-AF65-F5344CB8AC3E}">
        <p14:creationId xmlns:p14="http://schemas.microsoft.com/office/powerpoint/2010/main" val="19580010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5F1196-F223-45EB-BFE8-138D0B031D6B}" type="slidenum">
              <a:rPr lang="en-US" smtClean="0"/>
              <a:t>77</a:t>
            </a:fld>
            <a:endParaRPr lang="en-US" dirty="0"/>
          </a:p>
        </p:txBody>
      </p:sp>
    </p:spTree>
    <p:extLst>
      <p:ext uri="{BB962C8B-B14F-4D97-AF65-F5344CB8AC3E}">
        <p14:creationId xmlns:p14="http://schemas.microsoft.com/office/powerpoint/2010/main" val="9875556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9C249-8BF7-8F4B-AD75-44AE02D9E383}"/>
              </a:ext>
            </a:extLst>
          </p:cNvPr>
          <p:cNvSpPr>
            <a:spLocks noGrp="1"/>
          </p:cNvSpPr>
          <p:nvPr>
            <p:ph type="body" idx="1"/>
          </p:nvPr>
        </p:nvSpPr>
        <p:spPr>
          <a:xfrm>
            <a:off x="701040" y="670115"/>
            <a:ext cx="5608320" cy="3660458"/>
          </a:xfrm>
        </p:spPr>
        <p:txBody>
          <a:bodyPr/>
          <a:lstStyle/>
          <a:p>
            <a:endParaRPr lang="en-US" dirty="0"/>
          </a:p>
        </p:txBody>
      </p:sp>
    </p:spTree>
    <p:extLst>
      <p:ext uri="{BB962C8B-B14F-4D97-AF65-F5344CB8AC3E}">
        <p14:creationId xmlns:p14="http://schemas.microsoft.com/office/powerpoint/2010/main" val="5061244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5F1196-F223-45EB-BFE8-138D0B031D6B}" type="slidenum">
              <a:rPr lang="en-US" smtClean="0"/>
              <a:t>79</a:t>
            </a:fld>
            <a:endParaRPr lang="en-US" dirty="0"/>
          </a:p>
        </p:txBody>
      </p:sp>
    </p:spTree>
    <p:extLst>
      <p:ext uri="{BB962C8B-B14F-4D97-AF65-F5344CB8AC3E}">
        <p14:creationId xmlns:p14="http://schemas.microsoft.com/office/powerpoint/2010/main" val="10014110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5F1196-F223-45EB-BFE8-138D0B031D6B}" type="slidenum">
              <a:rPr lang="en-US" smtClean="0"/>
              <a:t>80</a:t>
            </a:fld>
            <a:endParaRPr lang="en-US" dirty="0"/>
          </a:p>
        </p:txBody>
      </p:sp>
    </p:spTree>
    <p:extLst>
      <p:ext uri="{BB962C8B-B14F-4D97-AF65-F5344CB8AC3E}">
        <p14:creationId xmlns:p14="http://schemas.microsoft.com/office/powerpoint/2010/main" val="20787541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81</a:t>
            </a:fld>
            <a:endParaRPr lang="en-US" altLang="en-US" dirty="0"/>
          </a:p>
        </p:txBody>
      </p:sp>
    </p:spTree>
    <p:extLst>
      <p:ext uri="{BB962C8B-B14F-4D97-AF65-F5344CB8AC3E}">
        <p14:creationId xmlns:p14="http://schemas.microsoft.com/office/powerpoint/2010/main" val="31285225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5F1196-F223-45EB-BFE8-138D0B031D6B}" type="slidenum">
              <a:rPr lang="en-US" smtClean="0"/>
              <a:t>82</a:t>
            </a:fld>
            <a:endParaRPr lang="en-US" dirty="0"/>
          </a:p>
        </p:txBody>
      </p:sp>
    </p:spTree>
    <p:extLst>
      <p:ext uri="{BB962C8B-B14F-4D97-AF65-F5344CB8AC3E}">
        <p14:creationId xmlns:p14="http://schemas.microsoft.com/office/powerpoint/2010/main" val="3113140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65150"/>
            <a:ext cx="5575300" cy="3136900"/>
          </a:xfrm>
        </p:spPr>
      </p:sp>
      <p:sp>
        <p:nvSpPr>
          <p:cNvPr id="3" name="Notes Placeholder 2"/>
          <p:cNvSpPr>
            <a:spLocks noGrp="1"/>
          </p:cNvSpPr>
          <p:nvPr>
            <p:ph type="body" idx="1"/>
          </p:nvPr>
        </p:nvSpPr>
        <p:spPr>
          <a:xfrm>
            <a:off x="701040" y="3978084"/>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8</a:t>
            </a:fld>
            <a:endParaRPr lang="en-US" altLang="en-US" dirty="0"/>
          </a:p>
        </p:txBody>
      </p:sp>
    </p:spTree>
    <p:extLst>
      <p:ext uri="{BB962C8B-B14F-4D97-AF65-F5344CB8AC3E}">
        <p14:creationId xmlns:p14="http://schemas.microsoft.com/office/powerpoint/2010/main" val="37100992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xfrm>
            <a:off x="436563" y="436563"/>
            <a:ext cx="6183312" cy="347821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2" name="Notes Placeholder 2"/>
          <p:cNvSpPr>
            <a:spLocks noGrp="1"/>
          </p:cNvSpPr>
          <p:nvPr>
            <p:ph type="body" idx="1"/>
          </p:nvPr>
        </p:nvSpPr>
        <p:spPr bwMode="auto">
          <a:xfrm>
            <a:off x="463427" y="4187538"/>
            <a:ext cx="6266119" cy="467635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172" tIns="47086" rIns="94172" bIns="47086"/>
          <a:lstStyle/>
          <a:p>
            <a:endParaRPr lang="en-US" dirty="0"/>
          </a:p>
        </p:txBody>
      </p:sp>
      <p:sp>
        <p:nvSpPr>
          <p:cNvPr id="61443" name="Slide Number Placeholder 5"/>
          <p:cNvSpPr txBox="1">
            <a:spLocks noGrp="1"/>
          </p:cNvSpPr>
          <p:nvPr/>
        </p:nvSpPr>
        <p:spPr bwMode="auto">
          <a:xfrm>
            <a:off x="4022936" y="8916035"/>
            <a:ext cx="3076363" cy="469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172" tIns="47086" rIns="94172" bIns="4708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90F46E2-0443-144F-8774-F2F3828D6722}" type="slidenum">
              <a:rPr lang="en-US" sz="1300"/>
              <a:pPr algn="r"/>
              <a:t>83</a:t>
            </a:fld>
            <a:endParaRPr lang="en-US" sz="1300" dirty="0"/>
          </a:p>
        </p:txBody>
      </p:sp>
    </p:spTree>
    <p:extLst>
      <p:ext uri="{BB962C8B-B14F-4D97-AF65-F5344CB8AC3E}">
        <p14:creationId xmlns:p14="http://schemas.microsoft.com/office/powerpoint/2010/main" val="41389646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8539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8763" y="747713"/>
            <a:ext cx="3652837" cy="2054225"/>
          </a:xfrm>
        </p:spPr>
      </p:sp>
      <p:sp>
        <p:nvSpPr>
          <p:cNvPr id="3" name="Notes Placeholder 2"/>
          <p:cNvSpPr>
            <a:spLocks noGrp="1"/>
          </p:cNvSpPr>
          <p:nvPr>
            <p:ph type="body" idx="1"/>
          </p:nvPr>
        </p:nvSpPr>
        <p:spPr>
          <a:xfrm>
            <a:off x="433282" y="3412553"/>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85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3061195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xfrm>
            <a:off x="671127" y="4447845"/>
            <a:ext cx="5680712" cy="4223703"/>
          </a:xfrm>
          <a:noFill/>
        </p:spPr>
        <p:txBody>
          <a:bodyPr/>
          <a:lstStyle/>
          <a:p>
            <a:endParaRPr lang="en-US" dirty="0"/>
          </a:p>
        </p:txBody>
      </p:sp>
      <p:sp>
        <p:nvSpPr>
          <p:cNvPr id="145411" name="Slide Number Placeholder 5"/>
          <p:cNvSpPr>
            <a:spLocks noGrp="1"/>
          </p:cNvSpPr>
          <p:nvPr>
            <p:ph type="sldNum" sz="quarter" idx="5"/>
          </p:nvPr>
        </p:nvSpPr>
        <p:spPr bwMode="auto">
          <a:noFill/>
          <a:ln>
            <a:miter lim="800000"/>
            <a:headEnd/>
            <a:tailEnd/>
          </a:ln>
        </p:spPr>
        <p:txBody>
          <a:bodyPr/>
          <a:lstStyle/>
          <a:p>
            <a:fld id="{77C7CCEE-104C-45B4-ABB9-727CFB3685BF}" type="slidenum">
              <a:rPr lang="en-US">
                <a:latin typeface="Arial" pitchFamily="127" charset="0"/>
                <a:ea typeface="ＭＳ Ｐゴシック" pitchFamily="127" charset="-128"/>
                <a:cs typeface="ＭＳ Ｐゴシック" pitchFamily="127" charset="-128"/>
              </a:rPr>
              <a:pPr/>
              <a:t>86</a:t>
            </a:fld>
            <a:endParaRPr lang="en-US" dirty="0">
              <a:latin typeface="Arial"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14599031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5438" y="949325"/>
            <a:ext cx="3652837"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87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4980624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8763" y="1443038"/>
            <a:ext cx="3652837"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88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15367259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2D80CB-6D60-904A-B4E1-B0C12C0F7A1B}"/>
              </a:ext>
            </a:extLst>
          </p:cNvPr>
          <p:cNvSpPr>
            <a:spLocks noGrp="1"/>
          </p:cNvSpPr>
          <p:nvPr>
            <p:ph type="body" idx="1"/>
          </p:nvPr>
        </p:nvSpPr>
        <p:spPr/>
        <p:txBody>
          <a:bodyPr/>
          <a:lstStyle/>
          <a:p>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90</a:t>
            </a:fld>
            <a:endParaRPr lang="en-US" altLang="en-US" dirty="0"/>
          </a:p>
        </p:txBody>
      </p:sp>
    </p:spTree>
    <p:extLst>
      <p:ext uri="{BB962C8B-B14F-4D97-AF65-F5344CB8AC3E}">
        <p14:creationId xmlns:p14="http://schemas.microsoft.com/office/powerpoint/2010/main" val="1822812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91</a:t>
            </a:fld>
            <a:endParaRPr lang="en-US" altLang="en-US" dirty="0"/>
          </a:p>
        </p:txBody>
      </p:sp>
    </p:spTree>
    <p:extLst>
      <p:ext uri="{BB962C8B-B14F-4D97-AF65-F5344CB8AC3E}">
        <p14:creationId xmlns:p14="http://schemas.microsoft.com/office/powerpoint/2010/main" val="22546938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bwMode="auto">
          <a:xfrm>
            <a:off x="1428750" y="1127125"/>
            <a:ext cx="4294188" cy="2414588"/>
          </a:xfrm>
          <a:noFill/>
          <a:ln>
            <a:solidFill>
              <a:srgbClr val="000000"/>
            </a:solidFill>
            <a:miter lim="800000"/>
            <a:headEnd/>
            <a:tailEnd/>
          </a:ln>
        </p:spPr>
      </p:sp>
      <p:sp>
        <p:nvSpPr>
          <p:cNvPr id="94211" name="Notes Placeholder 2"/>
          <p:cNvSpPr>
            <a:spLocks noGrp="1"/>
          </p:cNvSpPr>
          <p:nvPr>
            <p:ph type="body" idx="1"/>
          </p:nvPr>
        </p:nvSpPr>
        <p:spPr bwMode="auto">
          <a:xfrm>
            <a:off x="603033" y="3646494"/>
            <a:ext cx="5804335" cy="4637251"/>
          </a:xfrm>
        </p:spPr>
        <p:txBody>
          <a:bodyPr/>
          <a:lstStyle/>
          <a:p>
            <a:endParaRPr lang="en-US" dirty="0"/>
          </a:p>
        </p:txBody>
      </p:sp>
      <p:sp>
        <p:nvSpPr>
          <p:cNvPr id="135171" name="Slide Number Placeholder 5"/>
          <p:cNvSpPr>
            <a:spLocks noGrp="1"/>
          </p:cNvSpPr>
          <p:nvPr>
            <p:ph type="sldNum" sz="quarter" idx="5"/>
          </p:nvPr>
        </p:nvSpPr>
        <p:spPr bwMode="auto">
          <a:noFill/>
          <a:ln>
            <a:miter lim="800000"/>
            <a:headEnd/>
            <a:tailEnd/>
          </a:ln>
        </p:spPr>
        <p:txBody>
          <a:bodyPr/>
          <a:lstStyle/>
          <a:p>
            <a:pPr defTabSz="941930">
              <a:defRPr/>
            </a:pPr>
            <a:fld id="{F5016A21-8F46-4269-903C-A5C409A111E2}" type="slidenum">
              <a:rPr lang="en-US">
                <a:solidFill>
                  <a:prstClr val="black"/>
                </a:solidFill>
                <a:latin typeface="Arial" pitchFamily="127" charset="0"/>
                <a:ea typeface="ＭＳ Ｐゴシック" pitchFamily="127" charset="-128"/>
                <a:cs typeface="ＭＳ Ｐゴシック" pitchFamily="127" charset="-128"/>
              </a:rPr>
              <a:pPr defTabSz="941930">
                <a:defRPr/>
              </a:pPr>
              <a:t>92</a:t>
            </a:fld>
            <a:endParaRPr lang="en-US" dirty="0">
              <a:solidFill>
                <a:prstClr val="black"/>
              </a:solidFill>
              <a:latin typeface="Arial"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130852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endParaRPr lang="en-US" dirty="0"/>
          </a:p>
        </p:txBody>
      </p:sp>
      <p:sp>
        <p:nvSpPr>
          <p:cNvPr id="4" name="Slide Number Placeholder 3"/>
          <p:cNvSpPr>
            <a:spLocks noGrp="1"/>
          </p:cNvSpPr>
          <p:nvPr>
            <p:ph type="sldNum" sz="quarter" idx="5"/>
          </p:nvPr>
        </p:nvSpPr>
        <p:spPr/>
        <p:txBody>
          <a:bodyPr/>
          <a:lstStyle/>
          <a:p>
            <a:fld id="{FF6053FD-2D72-4AF2-B8DF-D32C1D48CADD}" type="slidenum">
              <a:rPr lang="en-US" altLang="en-US" smtClean="0"/>
              <a:pPr/>
              <a:t>9</a:t>
            </a:fld>
            <a:endParaRPr lang="en-US" altLang="en-US" dirty="0"/>
          </a:p>
        </p:txBody>
      </p:sp>
    </p:spTree>
    <p:extLst>
      <p:ext uri="{BB962C8B-B14F-4D97-AF65-F5344CB8AC3E}">
        <p14:creationId xmlns:p14="http://schemas.microsoft.com/office/powerpoint/2010/main" val="15852673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9575" y="793750"/>
            <a:ext cx="3651250"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93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6487276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25" y="615950"/>
            <a:ext cx="3656013" cy="2055813"/>
          </a:xfrm>
        </p:spPr>
      </p:sp>
      <p:sp>
        <p:nvSpPr>
          <p:cNvPr id="3" name="Notes Placeholder 2"/>
          <p:cNvSpPr>
            <a:spLocks noGrp="1"/>
          </p:cNvSpPr>
          <p:nvPr>
            <p:ph type="body" idx="1"/>
          </p:nvPr>
        </p:nvSpPr>
        <p:spPr>
          <a:xfrm>
            <a:off x="646515" y="2964842"/>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94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26064684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25450"/>
            <a:ext cx="5580062" cy="3138488"/>
          </a:xfrm>
        </p:spPr>
      </p:sp>
      <p:sp>
        <p:nvSpPr>
          <p:cNvPr id="3" name="Notes Placeholder 2"/>
          <p:cNvSpPr>
            <a:spLocks noGrp="1"/>
          </p:cNvSpPr>
          <p:nvPr>
            <p:ph type="body" idx="1"/>
          </p:nvPr>
        </p:nvSpPr>
        <p:spPr>
          <a:xfrm>
            <a:off x="599779" y="3902552"/>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95</a:t>
            </a:fld>
            <a:endParaRPr lang="en-US" altLang="en-US" dirty="0"/>
          </a:p>
        </p:txBody>
      </p:sp>
    </p:spTree>
    <p:extLst>
      <p:ext uri="{BB962C8B-B14F-4D97-AF65-F5344CB8AC3E}">
        <p14:creationId xmlns:p14="http://schemas.microsoft.com/office/powerpoint/2010/main" val="33025106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7213" y="466725"/>
            <a:ext cx="3652837" cy="2054225"/>
          </a:xfrm>
        </p:spPr>
      </p:sp>
      <p:sp>
        <p:nvSpPr>
          <p:cNvPr id="3" name="Notes Placeholder 2"/>
          <p:cNvSpPr>
            <a:spLocks noGrp="1"/>
          </p:cNvSpPr>
          <p:nvPr>
            <p:ph type="body" idx="1"/>
          </p:nvPr>
        </p:nvSpPr>
        <p:spPr>
          <a:xfrm>
            <a:off x="849524" y="2746311"/>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96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26287707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bwMode="auto">
          <a:xfrm>
            <a:off x="742950" y="549275"/>
            <a:ext cx="5576888" cy="3136900"/>
          </a:xfrm>
          <a:noFill/>
          <a:ln>
            <a:solidFill>
              <a:srgbClr val="000000"/>
            </a:solidFill>
            <a:miter lim="800000"/>
            <a:headEnd/>
            <a:tailEnd/>
          </a:ln>
        </p:spPr>
      </p:sp>
      <p:sp>
        <p:nvSpPr>
          <p:cNvPr id="94211" name="Notes Placeholder 2"/>
          <p:cNvSpPr>
            <a:spLocks noGrp="1"/>
          </p:cNvSpPr>
          <p:nvPr>
            <p:ph type="body" idx="1"/>
          </p:nvPr>
        </p:nvSpPr>
        <p:spPr bwMode="auto">
          <a:xfrm>
            <a:off x="727005" y="4026097"/>
            <a:ext cx="5804335" cy="4637251"/>
          </a:xfrm>
        </p:spPr>
        <p:txBody>
          <a:bodyPr/>
          <a:lstStyle/>
          <a:p>
            <a:endParaRPr lang="en-US" dirty="0"/>
          </a:p>
        </p:txBody>
      </p:sp>
      <p:sp>
        <p:nvSpPr>
          <p:cNvPr id="135171" name="Slide Number Placeholder 5"/>
          <p:cNvSpPr>
            <a:spLocks noGrp="1"/>
          </p:cNvSpPr>
          <p:nvPr>
            <p:ph type="sldNum" sz="quarter" idx="5"/>
          </p:nvPr>
        </p:nvSpPr>
        <p:spPr bwMode="auto">
          <a:noFill/>
          <a:ln>
            <a:miter lim="800000"/>
            <a:headEnd/>
            <a:tailEnd/>
          </a:ln>
        </p:spPr>
        <p:txBody>
          <a:bodyPr/>
          <a:lstStyle/>
          <a:p>
            <a:pPr defTabSz="941930">
              <a:defRPr/>
            </a:pPr>
            <a:fld id="{F5016A21-8F46-4269-903C-A5C409A111E2}" type="slidenum">
              <a:rPr lang="en-US">
                <a:solidFill>
                  <a:prstClr val="black"/>
                </a:solidFill>
                <a:latin typeface="Arial" pitchFamily="127" charset="0"/>
                <a:ea typeface="ＭＳ Ｐゴシック" pitchFamily="127" charset="-128"/>
                <a:cs typeface="ＭＳ Ｐゴシック" pitchFamily="127" charset="-128"/>
              </a:rPr>
              <a:pPr defTabSz="941930">
                <a:defRPr/>
              </a:pPr>
              <a:t>97</a:t>
            </a:fld>
            <a:endParaRPr lang="en-US" dirty="0">
              <a:solidFill>
                <a:prstClr val="black"/>
              </a:solidFill>
              <a:latin typeface="Arial"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35086480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7663" y="715963"/>
            <a:ext cx="3656012" cy="20558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98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41636151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9575" y="655638"/>
            <a:ext cx="3651250"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99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11379759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9575" y="639763"/>
            <a:ext cx="3651250" cy="2054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100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35715785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1788" y="715963"/>
            <a:ext cx="3656012" cy="20558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101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15007731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xfrm>
            <a:off x="685800" y="766763"/>
            <a:ext cx="5576888"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7826" name="Notes Placeholder 2"/>
          <p:cNvSpPr>
            <a:spLocks noGrp="1"/>
          </p:cNvSpPr>
          <p:nvPr>
            <p:ph type="body" idx="1"/>
          </p:nvPr>
        </p:nvSpPr>
        <p:spPr bwMode="auto">
          <a:xfrm>
            <a:off x="670490" y="4448241"/>
            <a:ext cx="5681084" cy="422338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77827" name="Slide Number Placeholder 5"/>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65318" indent="-294353" eaLnBrk="0" hangingPunct="0">
              <a:defRPr sz="2400">
                <a:solidFill>
                  <a:schemeClr val="tx1"/>
                </a:solidFill>
                <a:latin typeface="Arial" charset="0"/>
                <a:ea typeface="ＭＳ Ｐゴシック" charset="0"/>
              </a:defRPr>
            </a:lvl2pPr>
            <a:lvl3pPr marL="1177413" indent="-235483" eaLnBrk="0" hangingPunct="0">
              <a:defRPr sz="2400">
                <a:solidFill>
                  <a:schemeClr val="tx1"/>
                </a:solidFill>
                <a:latin typeface="Arial" charset="0"/>
                <a:ea typeface="ＭＳ Ｐゴシック" charset="0"/>
              </a:defRPr>
            </a:lvl3pPr>
            <a:lvl4pPr marL="1648377" indent="-235483" eaLnBrk="0" hangingPunct="0">
              <a:defRPr sz="2400">
                <a:solidFill>
                  <a:schemeClr val="tx1"/>
                </a:solidFill>
                <a:latin typeface="Arial" charset="0"/>
                <a:ea typeface="ＭＳ Ｐゴシック" charset="0"/>
              </a:defRPr>
            </a:lvl4pPr>
            <a:lvl5pPr marL="2119343" indent="-235483" eaLnBrk="0" hangingPunct="0">
              <a:defRPr sz="2400">
                <a:solidFill>
                  <a:schemeClr val="tx1"/>
                </a:solidFill>
                <a:latin typeface="Arial" charset="0"/>
                <a:ea typeface="ＭＳ Ｐゴシック" charset="0"/>
              </a:defRPr>
            </a:lvl5pPr>
            <a:lvl6pPr marL="2590307" indent="-235483" eaLnBrk="0" fontAlgn="base" hangingPunct="0">
              <a:spcBef>
                <a:spcPct val="0"/>
              </a:spcBef>
              <a:spcAft>
                <a:spcPct val="0"/>
              </a:spcAft>
              <a:defRPr sz="2400">
                <a:solidFill>
                  <a:schemeClr val="tx1"/>
                </a:solidFill>
                <a:latin typeface="Arial" charset="0"/>
                <a:ea typeface="ＭＳ Ｐゴシック" charset="0"/>
              </a:defRPr>
            </a:lvl6pPr>
            <a:lvl7pPr marL="3061273" indent="-235483" eaLnBrk="0" fontAlgn="base" hangingPunct="0">
              <a:spcBef>
                <a:spcPct val="0"/>
              </a:spcBef>
              <a:spcAft>
                <a:spcPct val="0"/>
              </a:spcAft>
              <a:defRPr sz="2400">
                <a:solidFill>
                  <a:schemeClr val="tx1"/>
                </a:solidFill>
                <a:latin typeface="Arial" charset="0"/>
                <a:ea typeface="ＭＳ Ｐゴシック" charset="0"/>
              </a:defRPr>
            </a:lvl7pPr>
            <a:lvl8pPr marL="3532237" indent="-235483" eaLnBrk="0" fontAlgn="base" hangingPunct="0">
              <a:spcBef>
                <a:spcPct val="0"/>
              </a:spcBef>
              <a:spcAft>
                <a:spcPct val="0"/>
              </a:spcAft>
              <a:defRPr sz="2400">
                <a:solidFill>
                  <a:schemeClr val="tx1"/>
                </a:solidFill>
                <a:latin typeface="Arial" charset="0"/>
                <a:ea typeface="ＭＳ Ｐゴシック" charset="0"/>
              </a:defRPr>
            </a:lvl8pPr>
            <a:lvl9pPr marL="4003203" indent="-235483" eaLnBrk="0" fontAlgn="base" hangingPunct="0">
              <a:spcBef>
                <a:spcPct val="0"/>
              </a:spcBef>
              <a:spcAft>
                <a:spcPct val="0"/>
              </a:spcAft>
              <a:defRPr sz="2400">
                <a:solidFill>
                  <a:schemeClr val="tx1"/>
                </a:solidFill>
                <a:latin typeface="Arial" charset="0"/>
                <a:ea typeface="ＭＳ Ｐゴシック" charset="0"/>
              </a:defRPr>
            </a:lvl9pPr>
          </a:lstStyle>
          <a:p>
            <a:pPr defTabSz="941930" eaLnBrk="1" hangingPunct="1">
              <a:defRPr/>
            </a:pPr>
            <a:fld id="{145C8C71-D176-1F49-B954-D9394CD457F0}" type="slidenum">
              <a:rPr lang="en-US" sz="1200">
                <a:solidFill>
                  <a:prstClr val="black"/>
                </a:solidFill>
              </a:rPr>
              <a:pPr defTabSz="941930" eaLnBrk="1" hangingPunct="1">
                <a:defRPr/>
              </a:pPr>
              <a:t>102</a:t>
            </a:fld>
            <a:endParaRPr lang="en-US" sz="1200" dirty="0">
              <a:solidFill>
                <a:prstClr val="black"/>
              </a:solidFill>
            </a:endParaRPr>
          </a:p>
        </p:txBody>
      </p:sp>
      <p:sp>
        <p:nvSpPr>
          <p:cNvPr id="2" name="Header Placeholder 1">
            <a:extLst>
              <a:ext uri="{FF2B5EF4-FFF2-40B4-BE49-F238E27FC236}">
                <a16:creationId xmlns:a16="http://schemas.microsoft.com/office/drawing/2014/main" id="{05FB3048-DE54-5949-BBC3-6C5FF305C5B8}"/>
              </a:ext>
            </a:extLst>
          </p:cNvPr>
          <p:cNvSpPr>
            <a:spLocks noGrp="1"/>
          </p:cNvSpPr>
          <p:nvPr>
            <p:ph type="hdr" sz="quarter"/>
          </p:nvPr>
        </p:nvSpPr>
        <p:spPr/>
        <p:txBody>
          <a:bodyPr/>
          <a:lstStyle/>
          <a:p>
            <a:pPr defTabSz="941930">
              <a:defRPr/>
            </a:pPr>
            <a:r>
              <a:rPr lang="en-US" altLang="en-US" dirty="0">
                <a:solidFill>
                  <a:prstClr val="black"/>
                </a:solidFill>
              </a:rPr>
              <a:t>RAND SFA</a:t>
            </a:r>
          </a:p>
        </p:txBody>
      </p:sp>
    </p:spTree>
    <p:extLst>
      <p:ext uri="{BB962C8B-B14F-4D97-AF65-F5344CB8AC3E}">
        <p14:creationId xmlns:p14="http://schemas.microsoft.com/office/powerpoint/2010/main" val="1304880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76D3C-3B43-418D-3281-F687F8514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9874CF-3413-C524-1D9B-FB8053DE3C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333F75-A9AC-DA94-2433-6EADB60EBE0C}"/>
              </a:ext>
            </a:extLst>
          </p:cNvPr>
          <p:cNvSpPr>
            <a:spLocks noGrp="1"/>
          </p:cNvSpPr>
          <p:nvPr>
            <p:ph type="dt" sz="half" idx="10"/>
          </p:nvPr>
        </p:nvSpPr>
        <p:spPr/>
        <p:txBody>
          <a:bodyPr/>
          <a:lstStyle/>
          <a:p>
            <a:fld id="{AE153010-9136-4E7C-9C12-3084C77519AC}" type="datetimeFigureOut">
              <a:rPr lang="en-US" smtClean="0"/>
              <a:t>2/8/2024</a:t>
            </a:fld>
            <a:endParaRPr lang="en-US" dirty="0"/>
          </a:p>
        </p:txBody>
      </p:sp>
      <p:sp>
        <p:nvSpPr>
          <p:cNvPr id="5" name="Footer Placeholder 4">
            <a:extLst>
              <a:ext uri="{FF2B5EF4-FFF2-40B4-BE49-F238E27FC236}">
                <a16:creationId xmlns:a16="http://schemas.microsoft.com/office/drawing/2014/main" id="{583CCCE4-7C49-35EA-EFC3-A31DB18BBE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01FEBF-3E9B-6B1C-319D-60E236DB2840}"/>
              </a:ext>
            </a:extLst>
          </p:cNvPr>
          <p:cNvSpPr>
            <a:spLocks noGrp="1"/>
          </p:cNvSpPr>
          <p:nvPr>
            <p:ph type="sldNum" sz="quarter" idx="12"/>
          </p:nvPr>
        </p:nvSpPr>
        <p:spPr/>
        <p:txBody>
          <a:bodyPr/>
          <a:lstStyle/>
          <a:p>
            <a:fld id="{D6E4BCC2-C7C4-40DA-8B4F-A6897DF2C721}" type="slidenum">
              <a:rPr lang="en-US" smtClean="0"/>
              <a:t>‹#›</a:t>
            </a:fld>
            <a:endParaRPr lang="en-US" dirty="0"/>
          </a:p>
        </p:txBody>
      </p:sp>
    </p:spTree>
    <p:extLst>
      <p:ext uri="{BB962C8B-B14F-4D97-AF65-F5344CB8AC3E}">
        <p14:creationId xmlns:p14="http://schemas.microsoft.com/office/powerpoint/2010/main" val="735568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E2FF-474D-F30B-483C-7B2BA10604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91E782-BB9B-39A2-9CAA-06A010AC2B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BDE78-5BDD-C824-87CC-FE687CCB0B3C}"/>
              </a:ext>
            </a:extLst>
          </p:cNvPr>
          <p:cNvSpPr>
            <a:spLocks noGrp="1"/>
          </p:cNvSpPr>
          <p:nvPr>
            <p:ph type="dt" sz="half" idx="10"/>
          </p:nvPr>
        </p:nvSpPr>
        <p:spPr/>
        <p:txBody>
          <a:bodyPr/>
          <a:lstStyle/>
          <a:p>
            <a:fld id="{AE153010-9136-4E7C-9C12-3084C77519AC}" type="datetimeFigureOut">
              <a:rPr lang="en-US" smtClean="0"/>
              <a:t>2/8/2024</a:t>
            </a:fld>
            <a:endParaRPr lang="en-US" dirty="0"/>
          </a:p>
        </p:txBody>
      </p:sp>
      <p:sp>
        <p:nvSpPr>
          <p:cNvPr id="5" name="Footer Placeholder 4">
            <a:extLst>
              <a:ext uri="{FF2B5EF4-FFF2-40B4-BE49-F238E27FC236}">
                <a16:creationId xmlns:a16="http://schemas.microsoft.com/office/drawing/2014/main" id="{9598E08F-B00A-0CE3-1284-FB13C9C0FB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9BA6EB-BA64-3072-3E79-9217F81386A1}"/>
              </a:ext>
            </a:extLst>
          </p:cNvPr>
          <p:cNvSpPr>
            <a:spLocks noGrp="1"/>
          </p:cNvSpPr>
          <p:nvPr>
            <p:ph type="sldNum" sz="quarter" idx="12"/>
          </p:nvPr>
        </p:nvSpPr>
        <p:spPr/>
        <p:txBody>
          <a:bodyPr/>
          <a:lstStyle/>
          <a:p>
            <a:fld id="{D6E4BCC2-C7C4-40DA-8B4F-A6897DF2C721}" type="slidenum">
              <a:rPr lang="en-US" smtClean="0"/>
              <a:t>‹#›</a:t>
            </a:fld>
            <a:endParaRPr lang="en-US" dirty="0"/>
          </a:p>
        </p:txBody>
      </p:sp>
    </p:spTree>
    <p:extLst>
      <p:ext uri="{BB962C8B-B14F-4D97-AF65-F5344CB8AC3E}">
        <p14:creationId xmlns:p14="http://schemas.microsoft.com/office/powerpoint/2010/main" val="543212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2FE1B-1252-0625-8967-59BBC48A84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96C50C-9956-9E1F-D9DE-AEE73AF14F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DC41A-004E-7ABB-52CB-8DE6CA978AD2}"/>
              </a:ext>
            </a:extLst>
          </p:cNvPr>
          <p:cNvSpPr>
            <a:spLocks noGrp="1"/>
          </p:cNvSpPr>
          <p:nvPr>
            <p:ph type="dt" sz="half" idx="10"/>
          </p:nvPr>
        </p:nvSpPr>
        <p:spPr/>
        <p:txBody>
          <a:bodyPr/>
          <a:lstStyle/>
          <a:p>
            <a:fld id="{AE153010-9136-4E7C-9C12-3084C77519AC}" type="datetimeFigureOut">
              <a:rPr lang="en-US" smtClean="0"/>
              <a:t>2/8/2024</a:t>
            </a:fld>
            <a:endParaRPr lang="en-US" dirty="0"/>
          </a:p>
        </p:txBody>
      </p:sp>
      <p:sp>
        <p:nvSpPr>
          <p:cNvPr id="5" name="Footer Placeholder 4">
            <a:extLst>
              <a:ext uri="{FF2B5EF4-FFF2-40B4-BE49-F238E27FC236}">
                <a16:creationId xmlns:a16="http://schemas.microsoft.com/office/drawing/2014/main" id="{DA8BF936-F331-390D-633E-538D19B0DF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ECA820-B003-C3FC-CF4E-FDA268CF1AB5}"/>
              </a:ext>
            </a:extLst>
          </p:cNvPr>
          <p:cNvSpPr>
            <a:spLocks noGrp="1"/>
          </p:cNvSpPr>
          <p:nvPr>
            <p:ph type="sldNum" sz="quarter" idx="12"/>
          </p:nvPr>
        </p:nvSpPr>
        <p:spPr/>
        <p:txBody>
          <a:bodyPr/>
          <a:lstStyle/>
          <a:p>
            <a:fld id="{D6E4BCC2-C7C4-40DA-8B4F-A6897DF2C721}" type="slidenum">
              <a:rPr lang="en-US" smtClean="0"/>
              <a:t>‹#›</a:t>
            </a:fld>
            <a:endParaRPr lang="en-US" dirty="0"/>
          </a:p>
        </p:txBody>
      </p:sp>
    </p:spTree>
    <p:extLst>
      <p:ext uri="{BB962C8B-B14F-4D97-AF65-F5344CB8AC3E}">
        <p14:creationId xmlns:p14="http://schemas.microsoft.com/office/powerpoint/2010/main" val="3414370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13">
            <a:extLst>
              <a:ext uri="{FF2B5EF4-FFF2-40B4-BE49-F238E27FC236}">
                <a16:creationId xmlns:a16="http://schemas.microsoft.com/office/drawing/2014/main" id="{F91A7235-59CC-5B44-B52E-B2DC79DCC5A3}"/>
              </a:ext>
            </a:extLst>
          </p:cNvPr>
          <p:cNvSpPr>
            <a:spLocks noChangeArrowheads="1"/>
          </p:cNvSpPr>
          <p:nvPr userDrawn="1"/>
        </p:nvSpPr>
        <p:spPr bwMode="auto">
          <a:xfrm>
            <a:off x="1" y="1115602"/>
            <a:ext cx="12192000" cy="171450"/>
          </a:xfrm>
          <a:prstGeom prst="rect">
            <a:avLst/>
          </a:prstGeom>
          <a:gradFill rotWithShape="1">
            <a:gsLst>
              <a:gs pos="0">
                <a:srgbClr val="00CC00"/>
              </a:gs>
              <a:gs pos="45000">
                <a:srgbClr val="FFFF00"/>
              </a:gs>
              <a:gs pos="83000">
                <a:srgbClr val="FFC000"/>
              </a:gs>
              <a:gs pos="100000">
                <a:srgbClr val="FF000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1999" dirty="0"/>
          </a:p>
        </p:txBody>
      </p:sp>
      <p:sp>
        <p:nvSpPr>
          <p:cNvPr id="8" name="Rectangle 7">
            <a:extLst>
              <a:ext uri="{FF2B5EF4-FFF2-40B4-BE49-F238E27FC236}">
                <a16:creationId xmlns:a16="http://schemas.microsoft.com/office/drawing/2014/main" id="{6483627E-F1C4-2240-AD4D-AC671832986D}"/>
              </a:ext>
            </a:extLst>
          </p:cNvPr>
          <p:cNvSpPr/>
          <p:nvPr userDrawn="1"/>
        </p:nvSpPr>
        <p:spPr>
          <a:xfrm>
            <a:off x="1" y="0"/>
            <a:ext cx="12192000" cy="1111898"/>
          </a:xfrm>
          <a:prstGeom prst="rect">
            <a:avLst/>
          </a:prstGeom>
          <a:solidFill>
            <a:srgbClr val="232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73" dirty="0"/>
          </a:p>
        </p:txBody>
      </p:sp>
      <p:sp>
        <p:nvSpPr>
          <p:cNvPr id="2" name="Title 1"/>
          <p:cNvSpPr>
            <a:spLocks noGrp="1"/>
          </p:cNvSpPr>
          <p:nvPr>
            <p:ph type="title"/>
          </p:nvPr>
        </p:nvSpPr>
        <p:spPr>
          <a:xfrm>
            <a:off x="856885" y="52183"/>
            <a:ext cx="10574505" cy="1007533"/>
          </a:xfrm>
        </p:spPr>
        <p:txBody>
          <a:bodyPr/>
          <a:lstStyle>
            <a:lvl1pPr>
              <a:defRPr>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pPr>
              <a:defRPr/>
            </a:pPr>
            <a:fld id="{3FE4A5F3-5D91-4EBF-8922-DF50C12C6262}" type="datetime1">
              <a:rPr lang="en-US" altLang="en-US" smtClean="0"/>
              <a:t>2/8/2024</a:t>
            </a:fld>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9824EF0E-25B2-5842-AE02-D3EA60690DA2}" type="slidenum">
              <a:rPr lang="en-US" altLang="en-US" smtClean="0"/>
              <a:pPr>
                <a:defRPr/>
              </a:pPr>
              <a:t>‹#›</a:t>
            </a:fld>
            <a:endParaRPr lang="en-US" altLang="en-US" dirty="0"/>
          </a:p>
        </p:txBody>
      </p:sp>
    </p:spTree>
    <p:extLst>
      <p:ext uri="{BB962C8B-B14F-4D97-AF65-F5344CB8AC3E}">
        <p14:creationId xmlns:p14="http://schemas.microsoft.com/office/powerpoint/2010/main" val="2326348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D0198-42A7-6BF8-1D53-6CBF6A4C5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3B9CC1-1930-2387-C60E-6D52D467E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10302-3A03-8398-E700-671B47C3A216}"/>
              </a:ext>
            </a:extLst>
          </p:cNvPr>
          <p:cNvSpPr>
            <a:spLocks noGrp="1"/>
          </p:cNvSpPr>
          <p:nvPr>
            <p:ph type="dt" sz="half" idx="10"/>
          </p:nvPr>
        </p:nvSpPr>
        <p:spPr/>
        <p:txBody>
          <a:bodyPr/>
          <a:lstStyle/>
          <a:p>
            <a:fld id="{AE153010-9136-4E7C-9C12-3084C77519AC}" type="datetimeFigureOut">
              <a:rPr lang="en-US" smtClean="0"/>
              <a:t>2/8/2024</a:t>
            </a:fld>
            <a:endParaRPr lang="en-US" dirty="0"/>
          </a:p>
        </p:txBody>
      </p:sp>
      <p:sp>
        <p:nvSpPr>
          <p:cNvPr id="5" name="Footer Placeholder 4">
            <a:extLst>
              <a:ext uri="{FF2B5EF4-FFF2-40B4-BE49-F238E27FC236}">
                <a16:creationId xmlns:a16="http://schemas.microsoft.com/office/drawing/2014/main" id="{B9147FAA-66A4-3334-751C-C86165FD29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9D6E99-94C5-2073-047F-AB3C79892213}"/>
              </a:ext>
            </a:extLst>
          </p:cNvPr>
          <p:cNvSpPr>
            <a:spLocks noGrp="1"/>
          </p:cNvSpPr>
          <p:nvPr>
            <p:ph type="sldNum" sz="quarter" idx="12"/>
          </p:nvPr>
        </p:nvSpPr>
        <p:spPr/>
        <p:txBody>
          <a:bodyPr/>
          <a:lstStyle/>
          <a:p>
            <a:fld id="{D6E4BCC2-C7C4-40DA-8B4F-A6897DF2C721}" type="slidenum">
              <a:rPr lang="en-US" smtClean="0"/>
              <a:t>‹#›</a:t>
            </a:fld>
            <a:endParaRPr lang="en-US" dirty="0"/>
          </a:p>
        </p:txBody>
      </p:sp>
    </p:spTree>
    <p:extLst>
      <p:ext uri="{BB962C8B-B14F-4D97-AF65-F5344CB8AC3E}">
        <p14:creationId xmlns:p14="http://schemas.microsoft.com/office/powerpoint/2010/main" val="1643265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E5F90-02AD-94AD-632D-4BF9F38FF5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51F59A-8CA1-9F40-2F50-DF4BCE8097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9BA4CD-3453-F0D6-BE8B-A3FDB6C4F18B}"/>
              </a:ext>
            </a:extLst>
          </p:cNvPr>
          <p:cNvSpPr>
            <a:spLocks noGrp="1"/>
          </p:cNvSpPr>
          <p:nvPr>
            <p:ph type="dt" sz="half" idx="10"/>
          </p:nvPr>
        </p:nvSpPr>
        <p:spPr/>
        <p:txBody>
          <a:bodyPr/>
          <a:lstStyle/>
          <a:p>
            <a:fld id="{AE153010-9136-4E7C-9C12-3084C77519AC}" type="datetimeFigureOut">
              <a:rPr lang="en-US" smtClean="0"/>
              <a:t>2/8/2024</a:t>
            </a:fld>
            <a:endParaRPr lang="en-US" dirty="0"/>
          </a:p>
        </p:txBody>
      </p:sp>
      <p:sp>
        <p:nvSpPr>
          <p:cNvPr id="5" name="Footer Placeholder 4">
            <a:extLst>
              <a:ext uri="{FF2B5EF4-FFF2-40B4-BE49-F238E27FC236}">
                <a16:creationId xmlns:a16="http://schemas.microsoft.com/office/drawing/2014/main" id="{1C84EE4E-D3C2-4250-F797-1EDEFCC414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D6E64F-CB2B-7077-EA32-234B09FBC530}"/>
              </a:ext>
            </a:extLst>
          </p:cNvPr>
          <p:cNvSpPr>
            <a:spLocks noGrp="1"/>
          </p:cNvSpPr>
          <p:nvPr>
            <p:ph type="sldNum" sz="quarter" idx="12"/>
          </p:nvPr>
        </p:nvSpPr>
        <p:spPr/>
        <p:txBody>
          <a:bodyPr/>
          <a:lstStyle/>
          <a:p>
            <a:fld id="{D6E4BCC2-C7C4-40DA-8B4F-A6897DF2C721}" type="slidenum">
              <a:rPr lang="en-US" smtClean="0"/>
              <a:t>‹#›</a:t>
            </a:fld>
            <a:endParaRPr lang="en-US" dirty="0"/>
          </a:p>
        </p:txBody>
      </p:sp>
    </p:spTree>
    <p:extLst>
      <p:ext uri="{BB962C8B-B14F-4D97-AF65-F5344CB8AC3E}">
        <p14:creationId xmlns:p14="http://schemas.microsoft.com/office/powerpoint/2010/main" val="1449362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43F5-47D6-2D64-10D2-4516753D64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52D6A-4018-2499-912A-548B3A504A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FBC25B-2C0E-6508-EF2F-ECEE598F78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0689BF-39FB-247F-290B-BBBB862EFAA3}"/>
              </a:ext>
            </a:extLst>
          </p:cNvPr>
          <p:cNvSpPr>
            <a:spLocks noGrp="1"/>
          </p:cNvSpPr>
          <p:nvPr>
            <p:ph type="dt" sz="half" idx="10"/>
          </p:nvPr>
        </p:nvSpPr>
        <p:spPr/>
        <p:txBody>
          <a:bodyPr/>
          <a:lstStyle/>
          <a:p>
            <a:fld id="{AE153010-9136-4E7C-9C12-3084C77519AC}" type="datetimeFigureOut">
              <a:rPr lang="en-US" smtClean="0"/>
              <a:t>2/8/2024</a:t>
            </a:fld>
            <a:endParaRPr lang="en-US" dirty="0"/>
          </a:p>
        </p:txBody>
      </p:sp>
      <p:sp>
        <p:nvSpPr>
          <p:cNvPr id="6" name="Footer Placeholder 5">
            <a:extLst>
              <a:ext uri="{FF2B5EF4-FFF2-40B4-BE49-F238E27FC236}">
                <a16:creationId xmlns:a16="http://schemas.microsoft.com/office/drawing/2014/main" id="{2D5FA80C-B822-85F9-339A-AA2B10D2E8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3BB525-8AD6-E6CD-7BE9-607CD8AF140B}"/>
              </a:ext>
            </a:extLst>
          </p:cNvPr>
          <p:cNvSpPr>
            <a:spLocks noGrp="1"/>
          </p:cNvSpPr>
          <p:nvPr>
            <p:ph type="sldNum" sz="quarter" idx="12"/>
          </p:nvPr>
        </p:nvSpPr>
        <p:spPr/>
        <p:txBody>
          <a:bodyPr/>
          <a:lstStyle/>
          <a:p>
            <a:fld id="{D6E4BCC2-C7C4-40DA-8B4F-A6897DF2C721}" type="slidenum">
              <a:rPr lang="en-US" smtClean="0"/>
              <a:t>‹#›</a:t>
            </a:fld>
            <a:endParaRPr lang="en-US" dirty="0"/>
          </a:p>
        </p:txBody>
      </p:sp>
    </p:spTree>
    <p:extLst>
      <p:ext uri="{BB962C8B-B14F-4D97-AF65-F5344CB8AC3E}">
        <p14:creationId xmlns:p14="http://schemas.microsoft.com/office/powerpoint/2010/main" val="1465108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14FAA-9EF8-21AC-B8E4-91774FC2AB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2F0CFD-FADE-828B-F6FD-518A90942E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308775-27EC-2BE1-B7C9-E477FCCEC6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8C5501-0045-B21D-5FFE-72A22ECE58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ABFCD8-5E87-9238-64F0-2C937C9C6A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14D997-E6C2-1434-5AD1-04E7909F4E89}"/>
              </a:ext>
            </a:extLst>
          </p:cNvPr>
          <p:cNvSpPr>
            <a:spLocks noGrp="1"/>
          </p:cNvSpPr>
          <p:nvPr>
            <p:ph type="dt" sz="half" idx="10"/>
          </p:nvPr>
        </p:nvSpPr>
        <p:spPr/>
        <p:txBody>
          <a:bodyPr/>
          <a:lstStyle/>
          <a:p>
            <a:fld id="{AE153010-9136-4E7C-9C12-3084C77519AC}" type="datetimeFigureOut">
              <a:rPr lang="en-US" smtClean="0"/>
              <a:t>2/8/2024</a:t>
            </a:fld>
            <a:endParaRPr lang="en-US" dirty="0"/>
          </a:p>
        </p:txBody>
      </p:sp>
      <p:sp>
        <p:nvSpPr>
          <p:cNvPr id="8" name="Footer Placeholder 7">
            <a:extLst>
              <a:ext uri="{FF2B5EF4-FFF2-40B4-BE49-F238E27FC236}">
                <a16:creationId xmlns:a16="http://schemas.microsoft.com/office/drawing/2014/main" id="{BB20881D-9210-6F3F-947C-3F6F62E1613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C35E407-906F-2225-4254-BF68DD79D38C}"/>
              </a:ext>
            </a:extLst>
          </p:cNvPr>
          <p:cNvSpPr>
            <a:spLocks noGrp="1"/>
          </p:cNvSpPr>
          <p:nvPr>
            <p:ph type="sldNum" sz="quarter" idx="12"/>
          </p:nvPr>
        </p:nvSpPr>
        <p:spPr/>
        <p:txBody>
          <a:bodyPr/>
          <a:lstStyle/>
          <a:p>
            <a:fld id="{D6E4BCC2-C7C4-40DA-8B4F-A6897DF2C721}" type="slidenum">
              <a:rPr lang="en-US" smtClean="0"/>
              <a:t>‹#›</a:t>
            </a:fld>
            <a:endParaRPr lang="en-US" dirty="0"/>
          </a:p>
        </p:txBody>
      </p:sp>
    </p:spTree>
    <p:extLst>
      <p:ext uri="{BB962C8B-B14F-4D97-AF65-F5344CB8AC3E}">
        <p14:creationId xmlns:p14="http://schemas.microsoft.com/office/powerpoint/2010/main" val="228927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1BD1C-15FA-5DC2-5978-CA69AC1C6B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24225E-726C-96EE-D57B-673BF84FE237}"/>
              </a:ext>
            </a:extLst>
          </p:cNvPr>
          <p:cNvSpPr>
            <a:spLocks noGrp="1"/>
          </p:cNvSpPr>
          <p:nvPr>
            <p:ph type="dt" sz="half" idx="10"/>
          </p:nvPr>
        </p:nvSpPr>
        <p:spPr/>
        <p:txBody>
          <a:bodyPr/>
          <a:lstStyle/>
          <a:p>
            <a:fld id="{AE153010-9136-4E7C-9C12-3084C77519AC}" type="datetimeFigureOut">
              <a:rPr lang="en-US" smtClean="0"/>
              <a:t>2/8/2024</a:t>
            </a:fld>
            <a:endParaRPr lang="en-US" dirty="0"/>
          </a:p>
        </p:txBody>
      </p:sp>
      <p:sp>
        <p:nvSpPr>
          <p:cNvPr id="4" name="Footer Placeholder 3">
            <a:extLst>
              <a:ext uri="{FF2B5EF4-FFF2-40B4-BE49-F238E27FC236}">
                <a16:creationId xmlns:a16="http://schemas.microsoft.com/office/drawing/2014/main" id="{EB047CFA-3387-B3F1-6308-0A8F4E306C3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68C5C8F-9BFC-CB08-E859-0872FD454315}"/>
              </a:ext>
            </a:extLst>
          </p:cNvPr>
          <p:cNvSpPr>
            <a:spLocks noGrp="1"/>
          </p:cNvSpPr>
          <p:nvPr>
            <p:ph type="sldNum" sz="quarter" idx="12"/>
          </p:nvPr>
        </p:nvSpPr>
        <p:spPr/>
        <p:txBody>
          <a:bodyPr/>
          <a:lstStyle/>
          <a:p>
            <a:fld id="{D6E4BCC2-C7C4-40DA-8B4F-A6897DF2C721}" type="slidenum">
              <a:rPr lang="en-US" smtClean="0"/>
              <a:t>‹#›</a:t>
            </a:fld>
            <a:endParaRPr lang="en-US" dirty="0"/>
          </a:p>
        </p:txBody>
      </p:sp>
    </p:spTree>
    <p:extLst>
      <p:ext uri="{BB962C8B-B14F-4D97-AF65-F5344CB8AC3E}">
        <p14:creationId xmlns:p14="http://schemas.microsoft.com/office/powerpoint/2010/main" val="416326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838B06-742B-2328-EDB0-86EC69455951}"/>
              </a:ext>
            </a:extLst>
          </p:cNvPr>
          <p:cNvSpPr>
            <a:spLocks noGrp="1"/>
          </p:cNvSpPr>
          <p:nvPr>
            <p:ph type="dt" sz="half" idx="10"/>
          </p:nvPr>
        </p:nvSpPr>
        <p:spPr/>
        <p:txBody>
          <a:bodyPr/>
          <a:lstStyle/>
          <a:p>
            <a:fld id="{AE153010-9136-4E7C-9C12-3084C77519AC}" type="datetimeFigureOut">
              <a:rPr lang="en-US" smtClean="0"/>
              <a:t>2/8/2024</a:t>
            </a:fld>
            <a:endParaRPr lang="en-US" dirty="0"/>
          </a:p>
        </p:txBody>
      </p:sp>
      <p:sp>
        <p:nvSpPr>
          <p:cNvPr id="3" name="Footer Placeholder 2">
            <a:extLst>
              <a:ext uri="{FF2B5EF4-FFF2-40B4-BE49-F238E27FC236}">
                <a16:creationId xmlns:a16="http://schemas.microsoft.com/office/drawing/2014/main" id="{46081146-83D2-B690-AA34-ECE4686BF4A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E445DBA-0AF4-BE59-9565-7EE762E5F7EB}"/>
              </a:ext>
            </a:extLst>
          </p:cNvPr>
          <p:cNvSpPr>
            <a:spLocks noGrp="1"/>
          </p:cNvSpPr>
          <p:nvPr>
            <p:ph type="sldNum" sz="quarter" idx="12"/>
          </p:nvPr>
        </p:nvSpPr>
        <p:spPr/>
        <p:txBody>
          <a:bodyPr/>
          <a:lstStyle/>
          <a:p>
            <a:fld id="{D6E4BCC2-C7C4-40DA-8B4F-A6897DF2C721}" type="slidenum">
              <a:rPr lang="en-US" smtClean="0"/>
              <a:t>‹#›</a:t>
            </a:fld>
            <a:endParaRPr lang="en-US" dirty="0"/>
          </a:p>
        </p:txBody>
      </p:sp>
    </p:spTree>
    <p:extLst>
      <p:ext uri="{BB962C8B-B14F-4D97-AF65-F5344CB8AC3E}">
        <p14:creationId xmlns:p14="http://schemas.microsoft.com/office/powerpoint/2010/main" val="423402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7B8F9-572A-FFAF-28D3-82A45CAC44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6DF017-BE58-CCF7-C741-18AD4D8276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CE186C-535F-4AA3-26EF-DCE01CBB38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BABA6-817C-BD95-ED81-A0155DEE0C74}"/>
              </a:ext>
            </a:extLst>
          </p:cNvPr>
          <p:cNvSpPr>
            <a:spLocks noGrp="1"/>
          </p:cNvSpPr>
          <p:nvPr>
            <p:ph type="dt" sz="half" idx="10"/>
          </p:nvPr>
        </p:nvSpPr>
        <p:spPr/>
        <p:txBody>
          <a:bodyPr/>
          <a:lstStyle/>
          <a:p>
            <a:fld id="{AE153010-9136-4E7C-9C12-3084C77519AC}" type="datetimeFigureOut">
              <a:rPr lang="en-US" smtClean="0"/>
              <a:t>2/8/2024</a:t>
            </a:fld>
            <a:endParaRPr lang="en-US" dirty="0"/>
          </a:p>
        </p:txBody>
      </p:sp>
      <p:sp>
        <p:nvSpPr>
          <p:cNvPr id="6" name="Footer Placeholder 5">
            <a:extLst>
              <a:ext uri="{FF2B5EF4-FFF2-40B4-BE49-F238E27FC236}">
                <a16:creationId xmlns:a16="http://schemas.microsoft.com/office/drawing/2014/main" id="{C4F88CE1-D4CC-FCF8-2187-7DF714BBA7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CF0302D-0C73-042B-895A-736DCDED683A}"/>
              </a:ext>
            </a:extLst>
          </p:cNvPr>
          <p:cNvSpPr>
            <a:spLocks noGrp="1"/>
          </p:cNvSpPr>
          <p:nvPr>
            <p:ph type="sldNum" sz="quarter" idx="12"/>
          </p:nvPr>
        </p:nvSpPr>
        <p:spPr/>
        <p:txBody>
          <a:bodyPr/>
          <a:lstStyle/>
          <a:p>
            <a:fld id="{D6E4BCC2-C7C4-40DA-8B4F-A6897DF2C721}" type="slidenum">
              <a:rPr lang="en-US" smtClean="0"/>
              <a:t>‹#›</a:t>
            </a:fld>
            <a:endParaRPr lang="en-US" dirty="0"/>
          </a:p>
        </p:txBody>
      </p:sp>
    </p:spTree>
    <p:extLst>
      <p:ext uri="{BB962C8B-B14F-4D97-AF65-F5344CB8AC3E}">
        <p14:creationId xmlns:p14="http://schemas.microsoft.com/office/powerpoint/2010/main" val="121398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86EC8-9B96-BECE-F7A5-1D86725072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D2D51-603B-5D78-B1B5-46A412692E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BE7FD6F-4A5D-5FDD-A27E-85D5E0170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504D73-A9E0-EB22-D974-91878D46466A}"/>
              </a:ext>
            </a:extLst>
          </p:cNvPr>
          <p:cNvSpPr>
            <a:spLocks noGrp="1"/>
          </p:cNvSpPr>
          <p:nvPr>
            <p:ph type="dt" sz="half" idx="10"/>
          </p:nvPr>
        </p:nvSpPr>
        <p:spPr/>
        <p:txBody>
          <a:bodyPr/>
          <a:lstStyle/>
          <a:p>
            <a:fld id="{AE153010-9136-4E7C-9C12-3084C77519AC}" type="datetimeFigureOut">
              <a:rPr lang="en-US" smtClean="0"/>
              <a:t>2/8/2024</a:t>
            </a:fld>
            <a:endParaRPr lang="en-US" dirty="0"/>
          </a:p>
        </p:txBody>
      </p:sp>
      <p:sp>
        <p:nvSpPr>
          <p:cNvPr id="6" name="Footer Placeholder 5">
            <a:extLst>
              <a:ext uri="{FF2B5EF4-FFF2-40B4-BE49-F238E27FC236}">
                <a16:creationId xmlns:a16="http://schemas.microsoft.com/office/drawing/2014/main" id="{1A817F59-AAA4-585F-0CBB-8C30A7E82B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9C19D0-A72C-0353-CDBF-D1A2CC9CD171}"/>
              </a:ext>
            </a:extLst>
          </p:cNvPr>
          <p:cNvSpPr>
            <a:spLocks noGrp="1"/>
          </p:cNvSpPr>
          <p:nvPr>
            <p:ph type="sldNum" sz="quarter" idx="12"/>
          </p:nvPr>
        </p:nvSpPr>
        <p:spPr/>
        <p:txBody>
          <a:bodyPr/>
          <a:lstStyle/>
          <a:p>
            <a:fld id="{D6E4BCC2-C7C4-40DA-8B4F-A6897DF2C721}" type="slidenum">
              <a:rPr lang="en-US" smtClean="0"/>
              <a:t>‹#›</a:t>
            </a:fld>
            <a:endParaRPr lang="en-US" dirty="0"/>
          </a:p>
        </p:txBody>
      </p:sp>
    </p:spTree>
    <p:extLst>
      <p:ext uri="{BB962C8B-B14F-4D97-AF65-F5344CB8AC3E}">
        <p14:creationId xmlns:p14="http://schemas.microsoft.com/office/powerpoint/2010/main" val="393516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0AD07D-AC04-9A8B-34FA-C31A97B89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BEC125-31FB-0B4C-7F3E-8FC2BAB99C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5E1CE-1790-4E31-A09F-7AF7927640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53010-9136-4E7C-9C12-3084C77519AC}" type="datetimeFigureOut">
              <a:rPr lang="en-US" smtClean="0"/>
              <a:t>2/8/2024</a:t>
            </a:fld>
            <a:endParaRPr lang="en-US" dirty="0"/>
          </a:p>
        </p:txBody>
      </p:sp>
      <p:sp>
        <p:nvSpPr>
          <p:cNvPr id="5" name="Footer Placeholder 4">
            <a:extLst>
              <a:ext uri="{FF2B5EF4-FFF2-40B4-BE49-F238E27FC236}">
                <a16:creationId xmlns:a16="http://schemas.microsoft.com/office/drawing/2014/main" id="{9D3C1669-B57C-9B30-4C34-A7D196F05B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42AB781-C3DF-5CB3-96FB-6B61C0F5B8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4BCC2-C7C4-40DA-8B4F-A6897DF2C721}" type="slidenum">
              <a:rPr lang="en-US" smtClean="0"/>
              <a:t>‹#›</a:t>
            </a:fld>
            <a:endParaRPr lang="en-US" dirty="0"/>
          </a:p>
        </p:txBody>
      </p:sp>
    </p:spTree>
    <p:extLst>
      <p:ext uri="{BB962C8B-B14F-4D97-AF65-F5344CB8AC3E}">
        <p14:creationId xmlns:p14="http://schemas.microsoft.com/office/powerpoint/2010/main" val="3857382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98.xml"/><Relationship Id="rId1" Type="http://schemas.openxmlformats.org/officeDocument/2006/relationships/slideLayout" Target="../slideLayouts/slideLayout1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mailto:cpdn@rutgers.ed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46.xml"/><Relationship Id="rId16"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7.png"/><Relationship Id="rId7" Type="http://schemas.openxmlformats.org/officeDocument/2006/relationships/diagramColors" Target="../diagrams/colors6.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56.xml"/><Relationship Id="rId16"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7.png"/><Relationship Id="rId7" Type="http://schemas.openxmlformats.org/officeDocument/2006/relationships/diagramColors" Target="../diagrams/colors11.xm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84.jpeg"/><Relationship Id="rId4" Type="http://schemas.openxmlformats.org/officeDocument/2006/relationships/image" Target="../media/image83.sv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84.jpeg"/><Relationship Id="rId4" Type="http://schemas.openxmlformats.org/officeDocument/2006/relationships/image" Target="../media/image83.sv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84.jpeg"/><Relationship Id="rId4" Type="http://schemas.openxmlformats.org/officeDocument/2006/relationships/image" Target="../media/image83.sv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84.jpeg"/><Relationship Id="rId4" Type="http://schemas.openxmlformats.org/officeDocument/2006/relationships/image" Target="../media/image83.svg"/></Relationships>
</file>

<file path=ppt/slides/_rels/slide6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7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85.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66.png"/><Relationship Id="rId11" Type="http://schemas.openxmlformats.org/officeDocument/2006/relationships/image" Target="../media/image87.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86.png"/><Relationship Id="rId9" Type="http://schemas.openxmlformats.org/officeDocument/2006/relationships/image" Target="../media/image69.png"/><Relationship Id="rId14" Type="http://schemas.openxmlformats.org/officeDocument/2006/relationships/image" Target="../media/image88.png"/></Relationships>
</file>

<file path=ppt/slides/_rels/slide7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68.xml"/><Relationship Id="rId16"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2.png"/></Relationships>
</file>

<file path=ppt/slides/_rels/slide72.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75.jpeg"/><Relationship Id="rId7" Type="http://schemas.openxmlformats.org/officeDocument/2006/relationships/diagramColors" Target="../diagrams/colors12.xml"/><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77.png"/><Relationship Id="rId7" Type="http://schemas.openxmlformats.org/officeDocument/2006/relationships/diagramColors" Target="../diagrams/colors14.xml"/><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93.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84.xml"/><Relationship Id="rId16"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92.png"/><Relationship Id="rId11" Type="http://schemas.openxmlformats.org/officeDocument/2006/relationships/image" Target="../media/image69.png"/><Relationship Id="rId5" Type="http://schemas.openxmlformats.org/officeDocument/2006/relationships/image" Target="../media/image91.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2.png"/></Relationships>
</file>

<file path=ppt/slides/_rels/slide8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85.xml"/><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87.xml"/><Relationship Id="rId1" Type="http://schemas.openxmlformats.org/officeDocument/2006/relationships/slideLayout" Target="../slideLayouts/slideLayout1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91.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77.png"/><Relationship Id="rId7" Type="http://schemas.openxmlformats.org/officeDocument/2006/relationships/diagramColors" Target="../diagrams/colors17.xml"/><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91.xml"/><Relationship Id="rId1" Type="http://schemas.openxmlformats.org/officeDocument/2006/relationships/slideLayout" Target="../slideLayouts/slideLayout1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95.xml"/><Relationship Id="rId1" Type="http://schemas.openxmlformats.org/officeDocument/2006/relationships/slideLayout" Target="../slideLayouts/slideLayout1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99.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734D-ADDB-41FE-AB6B-D0424C02F2B3}"/>
              </a:ext>
            </a:extLst>
          </p:cNvPr>
          <p:cNvSpPr>
            <a:spLocks noGrp="1"/>
          </p:cNvSpPr>
          <p:nvPr>
            <p:ph type="title"/>
          </p:nvPr>
        </p:nvSpPr>
        <p:spPr>
          <a:xfrm>
            <a:off x="955232" y="145963"/>
            <a:ext cx="10571751" cy="1007533"/>
          </a:xfrm>
        </p:spPr>
        <p:txBody>
          <a:bodyPr>
            <a:normAutofit/>
          </a:bodyPr>
          <a:lstStyle/>
          <a:p>
            <a:pPr marL="6350" algn="ctr">
              <a:spcBef>
                <a:spcPts val="102"/>
              </a:spcBef>
            </a:pPr>
            <a:r>
              <a:rPr lang="en-US" sz="2200" b="1" spc="-5" dirty="0">
                <a:latin typeface="Arial"/>
                <a:cs typeface="Arial"/>
              </a:rPr>
              <a:t>Stress First Aid Train the Trainer</a:t>
            </a:r>
            <a:br>
              <a:rPr lang="en-US" sz="2200" dirty="0">
                <a:latin typeface="Arial" panose="020B0604020202020204" pitchFamily="34" charset="0"/>
                <a:cs typeface="Arial" panose="020B0604020202020204" pitchFamily="34" charset="0"/>
              </a:rPr>
            </a:br>
            <a:r>
              <a:rPr lang="en-US" sz="2200" b="1" spc="-5" dirty="0">
                <a:latin typeface="Arial"/>
                <a:cs typeface="Arial"/>
              </a:rPr>
              <a:t>February 21, 2024</a:t>
            </a:r>
            <a:endParaRPr lang="en-US" dirty="0">
              <a:cs typeface="Calibri Light" panose="020F0302020204030204"/>
            </a:endParaRPr>
          </a:p>
        </p:txBody>
      </p:sp>
      <p:sp>
        <p:nvSpPr>
          <p:cNvPr id="4" name="TextBox 3">
            <a:extLst>
              <a:ext uri="{FF2B5EF4-FFF2-40B4-BE49-F238E27FC236}">
                <a16:creationId xmlns:a16="http://schemas.microsoft.com/office/drawing/2014/main" id="{3765C4EE-D75A-4B47-A20A-A81314ED0040}"/>
              </a:ext>
            </a:extLst>
          </p:cNvPr>
          <p:cNvSpPr txBox="1"/>
          <p:nvPr/>
        </p:nvSpPr>
        <p:spPr>
          <a:xfrm>
            <a:off x="153988" y="1371601"/>
            <a:ext cx="11809412" cy="4847481"/>
          </a:xfrm>
          <a:prstGeom prst="rect">
            <a:avLst/>
          </a:prstGeom>
          <a:noFill/>
        </p:spPr>
        <p:txBody>
          <a:bodyPr wrap="square">
            <a:spAutoFit/>
          </a:bodyPr>
          <a:lstStyle/>
          <a:p>
            <a:pPr marL="6494" algn="ctr"/>
            <a:endParaRPr lang="en-US" sz="1200" dirty="0">
              <a:latin typeface="Arial" panose="020B0604020202020204" pitchFamily="34" charset="0"/>
              <a:cs typeface="Arial" panose="020B0604020202020204" pitchFamily="34" charset="0"/>
            </a:endParaRPr>
          </a:p>
          <a:p>
            <a:pPr marL="7144" algn="ctr"/>
            <a:r>
              <a:rPr lang="en-US" sz="1200" b="1" i="1" spc="-5" dirty="0">
                <a:latin typeface="+mj-lt"/>
                <a:cs typeface="Arial" panose="020B0604020202020204" pitchFamily="34" charset="0"/>
              </a:rPr>
              <a:t>CE</a:t>
            </a:r>
            <a:r>
              <a:rPr lang="en-US" sz="1200" b="1" i="1" spc="-15" dirty="0">
                <a:latin typeface="+mj-lt"/>
                <a:cs typeface="Arial" panose="020B0604020202020204" pitchFamily="34" charset="0"/>
              </a:rPr>
              <a:t> </a:t>
            </a:r>
            <a:r>
              <a:rPr lang="en-US" sz="1200" b="1" i="1" spc="-5" dirty="0">
                <a:latin typeface="+mj-lt"/>
                <a:cs typeface="Arial" panose="020B0604020202020204" pitchFamily="34" charset="0"/>
              </a:rPr>
              <a:t>Certified</a:t>
            </a:r>
            <a:r>
              <a:rPr lang="en-US" sz="1200" b="1" i="1" spc="-10" dirty="0">
                <a:latin typeface="+mj-lt"/>
                <a:cs typeface="Arial" panose="020B0604020202020204" pitchFamily="34" charset="0"/>
              </a:rPr>
              <a:t> </a:t>
            </a:r>
            <a:r>
              <a:rPr lang="en-US" sz="1200" b="1" i="1" spc="-5" dirty="0">
                <a:latin typeface="+mj-lt"/>
                <a:cs typeface="Arial" panose="020B0604020202020204" pitchFamily="34" charset="0"/>
              </a:rPr>
              <a:t>Live</a:t>
            </a:r>
            <a:r>
              <a:rPr lang="en-US" sz="1200" b="1" i="1" spc="-10" dirty="0">
                <a:latin typeface="+mj-lt"/>
                <a:cs typeface="Arial" panose="020B0604020202020204" pitchFamily="34" charset="0"/>
              </a:rPr>
              <a:t> </a:t>
            </a:r>
            <a:r>
              <a:rPr lang="en-US" sz="1200" b="1" i="1" spc="-5" dirty="0">
                <a:latin typeface="+mj-lt"/>
                <a:cs typeface="Arial" panose="020B0604020202020204" pitchFamily="34" charset="0"/>
              </a:rPr>
              <a:t>Activity</a:t>
            </a:r>
            <a:endParaRPr lang="en-US" sz="1200" dirty="0">
              <a:latin typeface="+mj-lt"/>
              <a:cs typeface="Arial" panose="020B0604020202020204" pitchFamily="34" charset="0"/>
            </a:endParaRPr>
          </a:p>
          <a:p>
            <a:pPr marL="5845" algn="ctr"/>
            <a:r>
              <a:rPr lang="en-US" sz="1200" b="1" spc="-5" dirty="0">
                <a:latin typeface="+mj-lt"/>
                <a:cs typeface="Arial" panose="020B0604020202020204" pitchFamily="34" charset="0"/>
              </a:rPr>
              <a:t>Pr</a:t>
            </a:r>
            <a:r>
              <a:rPr lang="en-US" sz="1200" b="1" dirty="0">
                <a:latin typeface="+mj-lt"/>
                <a:cs typeface="Arial" panose="020B0604020202020204" pitchFamily="34" charset="0"/>
              </a:rPr>
              <a:t>o</a:t>
            </a:r>
            <a:r>
              <a:rPr lang="en-US" sz="1200" b="1" spc="-5" dirty="0">
                <a:latin typeface="+mj-lt"/>
                <a:cs typeface="Arial" panose="020B0604020202020204" pitchFamily="34" charset="0"/>
              </a:rPr>
              <a:t>vi</a:t>
            </a:r>
            <a:r>
              <a:rPr lang="en-US" sz="1200" b="1" dirty="0">
                <a:latin typeface="+mj-lt"/>
                <a:cs typeface="Arial" panose="020B0604020202020204" pitchFamily="34" charset="0"/>
              </a:rPr>
              <a:t>d</a:t>
            </a:r>
            <a:r>
              <a:rPr lang="en-US" sz="1200" b="1" spc="-5" dirty="0">
                <a:latin typeface="+mj-lt"/>
                <a:cs typeface="Arial" panose="020B0604020202020204" pitchFamily="34" charset="0"/>
              </a:rPr>
              <a:t>e</a:t>
            </a:r>
            <a:r>
              <a:rPr lang="en-US" sz="1200" b="1" dirty="0">
                <a:latin typeface="+mj-lt"/>
                <a:cs typeface="Arial" panose="020B0604020202020204" pitchFamily="34" charset="0"/>
              </a:rPr>
              <a:t>d </a:t>
            </a:r>
            <a:r>
              <a:rPr lang="en-US" sz="1200" b="1" spc="-5" dirty="0">
                <a:latin typeface="+mj-lt"/>
                <a:cs typeface="Arial" panose="020B0604020202020204" pitchFamily="34" charset="0"/>
              </a:rPr>
              <a:t>by:</a:t>
            </a:r>
            <a:endParaRPr lang="en-US" sz="1200" dirty="0">
              <a:latin typeface="+mj-lt"/>
              <a:cs typeface="Arial" panose="020B0604020202020204" pitchFamily="34" charset="0"/>
            </a:endParaRPr>
          </a:p>
          <a:p>
            <a:pPr marL="977369" marR="962431" algn="ctr">
              <a:lnSpc>
                <a:spcPts val="1432"/>
              </a:lnSpc>
              <a:spcBef>
                <a:spcPts val="66"/>
              </a:spcBef>
            </a:pPr>
            <a:r>
              <a:rPr lang="en-US" sz="1200" spc="-5" dirty="0">
                <a:latin typeface="+mj-lt"/>
                <a:cs typeface="Arial" panose="020B0604020202020204" pitchFamily="34" charset="0"/>
              </a:rPr>
              <a:t>Rutgers,</a:t>
            </a:r>
            <a:r>
              <a:rPr lang="en-US" sz="1200" spc="5" dirty="0">
                <a:latin typeface="+mj-lt"/>
                <a:cs typeface="Arial" panose="020B0604020202020204" pitchFamily="34" charset="0"/>
              </a:rPr>
              <a:t> </a:t>
            </a:r>
            <a:r>
              <a:rPr lang="en-US" sz="1200" spc="-5" dirty="0">
                <a:latin typeface="+mj-lt"/>
                <a:cs typeface="Arial" panose="020B0604020202020204" pitchFamily="34" charset="0"/>
              </a:rPr>
              <a:t>The</a:t>
            </a:r>
            <a:r>
              <a:rPr lang="en-US" sz="1200" spc="5" dirty="0">
                <a:latin typeface="+mj-lt"/>
                <a:cs typeface="Arial" panose="020B0604020202020204" pitchFamily="34" charset="0"/>
              </a:rPr>
              <a:t> </a:t>
            </a:r>
            <a:r>
              <a:rPr lang="en-US" sz="1200" dirty="0">
                <a:latin typeface="+mj-lt"/>
                <a:cs typeface="Arial" panose="020B0604020202020204" pitchFamily="34" charset="0"/>
              </a:rPr>
              <a:t>State</a:t>
            </a:r>
            <a:r>
              <a:rPr lang="en-US" sz="1200" spc="5" dirty="0">
                <a:latin typeface="+mj-lt"/>
                <a:cs typeface="Arial" panose="020B0604020202020204" pitchFamily="34" charset="0"/>
              </a:rPr>
              <a:t> </a:t>
            </a:r>
            <a:r>
              <a:rPr lang="en-US" sz="1200" spc="-5" dirty="0">
                <a:latin typeface="+mj-lt"/>
                <a:cs typeface="Arial" panose="020B0604020202020204" pitchFamily="34" charset="0"/>
              </a:rPr>
              <a:t>University of</a:t>
            </a:r>
            <a:r>
              <a:rPr lang="en-US" sz="1200" dirty="0">
                <a:latin typeface="+mj-lt"/>
                <a:cs typeface="Arial" panose="020B0604020202020204" pitchFamily="34" charset="0"/>
              </a:rPr>
              <a:t> </a:t>
            </a:r>
            <a:r>
              <a:rPr lang="en-US" sz="1200" spc="-5" dirty="0">
                <a:latin typeface="+mj-lt"/>
                <a:cs typeface="Arial" panose="020B0604020202020204" pitchFamily="34" charset="0"/>
              </a:rPr>
              <a:t>New</a:t>
            </a:r>
            <a:r>
              <a:rPr lang="en-US" sz="1200" dirty="0">
                <a:latin typeface="+mj-lt"/>
                <a:cs typeface="Arial" panose="020B0604020202020204" pitchFamily="34" charset="0"/>
              </a:rPr>
              <a:t> </a:t>
            </a:r>
            <a:r>
              <a:rPr lang="en-US" sz="1200" spc="-5" dirty="0">
                <a:latin typeface="+mj-lt"/>
                <a:cs typeface="Arial" panose="020B0604020202020204" pitchFamily="34" charset="0"/>
              </a:rPr>
              <a:t>Jersey,</a:t>
            </a:r>
            <a:r>
              <a:rPr lang="en-US" sz="1200" spc="10" dirty="0">
                <a:latin typeface="+mj-lt"/>
                <a:cs typeface="Arial" panose="020B0604020202020204" pitchFamily="34" charset="0"/>
              </a:rPr>
              <a:t> </a:t>
            </a:r>
            <a:r>
              <a:rPr lang="en-US" sz="1200" spc="-5" dirty="0">
                <a:latin typeface="+mj-lt"/>
                <a:cs typeface="Arial" panose="020B0604020202020204" pitchFamily="34" charset="0"/>
              </a:rPr>
              <a:t>School of</a:t>
            </a:r>
            <a:r>
              <a:rPr lang="en-US" sz="1200" dirty="0">
                <a:latin typeface="+mj-lt"/>
                <a:cs typeface="Arial" panose="020B0604020202020204" pitchFamily="34" charset="0"/>
              </a:rPr>
              <a:t> </a:t>
            </a:r>
            <a:r>
              <a:rPr lang="en-US" sz="1200" spc="-5" dirty="0">
                <a:latin typeface="+mj-lt"/>
                <a:cs typeface="Arial" panose="020B0604020202020204" pitchFamily="34" charset="0"/>
              </a:rPr>
              <a:t>Nursing, </a:t>
            </a:r>
            <a:r>
              <a:rPr lang="en-US" sz="1200" spc="-256" dirty="0">
                <a:latin typeface="+mj-lt"/>
                <a:cs typeface="Arial" panose="020B0604020202020204" pitchFamily="34" charset="0"/>
              </a:rPr>
              <a:t> </a:t>
            </a:r>
            <a:r>
              <a:rPr lang="en-US" sz="1200" spc="-5" dirty="0">
                <a:latin typeface="+mj-lt"/>
                <a:cs typeface="Arial" panose="020B0604020202020204" pitchFamily="34" charset="0"/>
              </a:rPr>
              <a:t>Center for Professional</a:t>
            </a:r>
            <a:r>
              <a:rPr lang="en-US" sz="1200" spc="10" dirty="0">
                <a:latin typeface="+mj-lt"/>
                <a:cs typeface="Arial" panose="020B0604020202020204" pitchFamily="34" charset="0"/>
              </a:rPr>
              <a:t> </a:t>
            </a:r>
            <a:r>
              <a:rPr lang="en-US" sz="1200" spc="-5" dirty="0">
                <a:latin typeface="+mj-lt"/>
                <a:cs typeface="Arial" panose="020B0604020202020204" pitchFamily="34" charset="0"/>
              </a:rPr>
              <a:t>Development</a:t>
            </a:r>
            <a:endParaRPr lang="en-US" sz="1200" dirty="0">
              <a:latin typeface="+mj-lt"/>
              <a:cs typeface="Arial" panose="020B0604020202020204" pitchFamily="34" charset="0"/>
            </a:endParaRPr>
          </a:p>
          <a:p>
            <a:pPr>
              <a:spcBef>
                <a:spcPts val="10"/>
              </a:spcBef>
            </a:pPr>
            <a:endParaRPr lang="en-US" sz="1200" u="sng" dirty="0">
              <a:uFill>
                <a:solidFill>
                  <a:schemeClr val="accent4">
                    <a:lumMod val="40000"/>
                    <a:lumOff val="60000"/>
                  </a:schemeClr>
                </a:solidFill>
              </a:uFill>
              <a:latin typeface="+mj-lt"/>
              <a:cs typeface="Arial" panose="020B0604020202020204" pitchFamily="34" charset="0"/>
            </a:endParaRPr>
          </a:p>
          <a:p>
            <a:pPr marL="12988">
              <a:lnSpc>
                <a:spcPts val="1452"/>
              </a:lnSpc>
            </a:pPr>
            <a:r>
              <a:rPr lang="en-US" sz="1200" b="1" u="sng" spc="-5" dirty="0">
                <a:uFill>
                  <a:solidFill>
                    <a:schemeClr val="accent4">
                      <a:lumMod val="40000"/>
                      <a:lumOff val="60000"/>
                    </a:schemeClr>
                  </a:solidFill>
                </a:uFill>
                <a:latin typeface="+mj-lt"/>
                <a:cs typeface="Arial" panose="020B0604020202020204" pitchFamily="34" charset="0"/>
              </a:rPr>
              <a:t>Activity</a:t>
            </a:r>
            <a:r>
              <a:rPr lang="en-US" sz="1200" b="1" u="sng" spc="-20" dirty="0">
                <a:uFill>
                  <a:solidFill>
                    <a:schemeClr val="accent4">
                      <a:lumMod val="40000"/>
                      <a:lumOff val="60000"/>
                    </a:schemeClr>
                  </a:solidFill>
                </a:uFill>
                <a:latin typeface="+mj-lt"/>
                <a:cs typeface="Arial" panose="020B0604020202020204" pitchFamily="34" charset="0"/>
              </a:rPr>
              <a:t> </a:t>
            </a:r>
            <a:r>
              <a:rPr lang="en-US" sz="1200" b="1" u="sng" spc="-5" dirty="0">
                <a:uFill>
                  <a:solidFill>
                    <a:schemeClr val="accent4">
                      <a:lumMod val="40000"/>
                      <a:lumOff val="60000"/>
                    </a:schemeClr>
                  </a:solidFill>
                </a:uFill>
                <a:latin typeface="+mj-lt"/>
                <a:cs typeface="Arial" panose="020B0604020202020204" pitchFamily="34" charset="0"/>
              </a:rPr>
              <a:t>Overview</a:t>
            </a:r>
            <a:r>
              <a:rPr lang="en-US" sz="1200" b="1" u="sng" spc="-15" dirty="0">
                <a:uFill>
                  <a:solidFill>
                    <a:schemeClr val="accent4">
                      <a:lumMod val="40000"/>
                      <a:lumOff val="60000"/>
                    </a:schemeClr>
                  </a:solidFill>
                </a:uFill>
                <a:latin typeface="+mj-lt"/>
                <a:cs typeface="Arial" panose="020B0604020202020204" pitchFamily="34" charset="0"/>
              </a:rPr>
              <a:t> </a:t>
            </a:r>
            <a:r>
              <a:rPr lang="en-US" sz="1200" b="1" u="sng" dirty="0">
                <a:uFill>
                  <a:solidFill>
                    <a:schemeClr val="accent4">
                      <a:lumMod val="40000"/>
                      <a:lumOff val="60000"/>
                    </a:schemeClr>
                  </a:solidFill>
                </a:uFill>
                <a:latin typeface="+mj-lt"/>
                <a:cs typeface="Arial" panose="020B0604020202020204" pitchFamily="34" charset="0"/>
              </a:rPr>
              <a:t>and</a:t>
            </a:r>
            <a:r>
              <a:rPr lang="en-US" sz="1200" b="1" u="sng" spc="-10" dirty="0">
                <a:uFill>
                  <a:solidFill>
                    <a:schemeClr val="accent4">
                      <a:lumMod val="40000"/>
                      <a:lumOff val="60000"/>
                    </a:schemeClr>
                  </a:solidFill>
                </a:uFill>
                <a:latin typeface="+mj-lt"/>
                <a:cs typeface="Arial" panose="020B0604020202020204" pitchFamily="34" charset="0"/>
              </a:rPr>
              <a:t> </a:t>
            </a:r>
            <a:r>
              <a:rPr lang="en-US" sz="1200" b="1" u="sng" spc="-5" dirty="0">
                <a:uFill>
                  <a:solidFill>
                    <a:schemeClr val="accent4">
                      <a:lumMod val="40000"/>
                      <a:lumOff val="60000"/>
                    </a:schemeClr>
                  </a:solidFill>
                </a:uFill>
                <a:latin typeface="+mj-lt"/>
                <a:cs typeface="Arial" panose="020B0604020202020204" pitchFamily="34" charset="0"/>
              </a:rPr>
              <a:t>Description</a:t>
            </a:r>
            <a:endParaRPr lang="en-US" sz="1200" u="sng" dirty="0">
              <a:uFill>
                <a:solidFill>
                  <a:schemeClr val="accent4">
                    <a:lumMod val="40000"/>
                    <a:lumOff val="60000"/>
                  </a:schemeClr>
                </a:solidFill>
              </a:uFill>
              <a:latin typeface="+mj-lt"/>
              <a:cs typeface="Arial" panose="020B0604020202020204" pitchFamily="34" charset="0"/>
            </a:endParaRPr>
          </a:p>
          <a:p>
            <a:pPr>
              <a:spcBef>
                <a:spcPts val="15"/>
              </a:spcBef>
            </a:pPr>
            <a:r>
              <a:rPr lang="en-US" sz="1200" dirty="0"/>
              <a:t>SFA is a set of supportive and practical actions to assist nurses experiencing stress. SFA helps team members identify and address early signs of stress reactions in themselves and others in an ongoing way (not just after “critical incidents”). During the three sessions via zoom participants will learn the SFA model, training techniques and implementation strategies as a Trainer lens.</a:t>
            </a:r>
          </a:p>
          <a:p>
            <a:pPr>
              <a:spcBef>
                <a:spcPts val="15"/>
              </a:spcBef>
            </a:pPr>
            <a:r>
              <a:rPr lang="en-US" sz="1200" dirty="0"/>
              <a:t> </a:t>
            </a:r>
            <a:endParaRPr lang="en-US" sz="1200" dirty="0">
              <a:uFill>
                <a:solidFill>
                  <a:schemeClr val="accent4">
                    <a:lumMod val="40000"/>
                    <a:lumOff val="60000"/>
                  </a:schemeClr>
                </a:solidFill>
              </a:uFill>
              <a:latin typeface="+mj-lt"/>
              <a:cs typeface="Arial" panose="020B0604020202020204" pitchFamily="34" charset="0"/>
            </a:endParaRPr>
          </a:p>
          <a:p>
            <a:pPr marL="12988">
              <a:spcBef>
                <a:spcPts val="5"/>
              </a:spcBef>
            </a:pPr>
            <a:r>
              <a:rPr lang="en-US" sz="1200" b="1" u="sng" spc="-5" dirty="0">
                <a:uFill>
                  <a:solidFill>
                    <a:schemeClr val="accent4">
                      <a:lumMod val="40000"/>
                      <a:lumOff val="60000"/>
                    </a:schemeClr>
                  </a:solidFill>
                </a:uFill>
                <a:latin typeface="+mj-lt"/>
                <a:cs typeface="Arial" panose="020B0604020202020204" pitchFamily="34" charset="0"/>
              </a:rPr>
              <a:t>Learning</a:t>
            </a:r>
            <a:r>
              <a:rPr lang="en-US" sz="1200" b="1" u="sng" dirty="0">
                <a:uFill>
                  <a:solidFill>
                    <a:schemeClr val="accent4">
                      <a:lumMod val="40000"/>
                      <a:lumOff val="60000"/>
                    </a:schemeClr>
                  </a:solidFill>
                </a:uFill>
                <a:latin typeface="+mj-lt"/>
                <a:cs typeface="Arial" panose="020B0604020202020204" pitchFamily="34" charset="0"/>
              </a:rPr>
              <a:t> </a:t>
            </a:r>
            <a:r>
              <a:rPr lang="en-US" sz="1200" b="1" u="sng" spc="-5" dirty="0">
                <a:uFill>
                  <a:solidFill>
                    <a:schemeClr val="accent4">
                      <a:lumMod val="40000"/>
                      <a:lumOff val="60000"/>
                    </a:schemeClr>
                  </a:solidFill>
                </a:uFill>
                <a:latin typeface="+mj-lt"/>
                <a:cs typeface="Arial" panose="020B0604020202020204" pitchFamily="34" charset="0"/>
              </a:rPr>
              <a:t>Objectives</a:t>
            </a:r>
            <a:r>
              <a:rPr lang="en-US" sz="1200" spc="-5" dirty="0">
                <a:uFill>
                  <a:solidFill>
                    <a:schemeClr val="accent4">
                      <a:lumMod val="40000"/>
                      <a:lumOff val="60000"/>
                    </a:schemeClr>
                  </a:solidFill>
                </a:uFill>
                <a:latin typeface="+mj-lt"/>
                <a:cs typeface="Arial" panose="020B0604020202020204" pitchFamily="34" charset="0"/>
              </a:rPr>
              <a:t>:</a:t>
            </a:r>
            <a:r>
              <a:rPr lang="en-US" sz="1200" spc="15" dirty="0">
                <a:uFill>
                  <a:solidFill>
                    <a:schemeClr val="accent4">
                      <a:lumMod val="40000"/>
                      <a:lumOff val="60000"/>
                    </a:schemeClr>
                  </a:solidFill>
                </a:uFill>
                <a:latin typeface="+mj-lt"/>
                <a:cs typeface="Arial" panose="020B0604020202020204" pitchFamily="34" charset="0"/>
              </a:rPr>
              <a:t> </a:t>
            </a:r>
            <a:r>
              <a:rPr lang="en-US" sz="1200" spc="-5" dirty="0">
                <a:latin typeface="+mj-lt"/>
                <a:cs typeface="Arial" panose="020B0604020202020204" pitchFamily="34" charset="0"/>
              </a:rPr>
              <a:t>Upon</a:t>
            </a:r>
            <a:r>
              <a:rPr lang="en-US" sz="1200" spc="5" dirty="0">
                <a:latin typeface="+mj-lt"/>
                <a:cs typeface="Arial" panose="020B0604020202020204" pitchFamily="34" charset="0"/>
              </a:rPr>
              <a:t> </a:t>
            </a:r>
            <a:r>
              <a:rPr lang="en-US" sz="1200" spc="-5" dirty="0">
                <a:latin typeface="+mj-lt"/>
                <a:cs typeface="Arial" panose="020B0604020202020204" pitchFamily="34" charset="0"/>
              </a:rPr>
              <a:t>completion</a:t>
            </a:r>
            <a:r>
              <a:rPr lang="en-US" sz="1200" spc="10" dirty="0">
                <a:latin typeface="+mj-lt"/>
                <a:cs typeface="Arial" panose="020B0604020202020204" pitchFamily="34" charset="0"/>
              </a:rPr>
              <a:t> </a:t>
            </a:r>
            <a:r>
              <a:rPr lang="en-US" sz="1200" spc="-5" dirty="0">
                <a:latin typeface="+mj-lt"/>
                <a:cs typeface="Arial" panose="020B0604020202020204" pitchFamily="34" charset="0"/>
              </a:rPr>
              <a:t>of</a:t>
            </a:r>
            <a:r>
              <a:rPr lang="en-US" sz="1200" spc="5" dirty="0">
                <a:latin typeface="+mj-lt"/>
                <a:cs typeface="Arial" panose="020B0604020202020204" pitchFamily="34" charset="0"/>
              </a:rPr>
              <a:t> </a:t>
            </a:r>
            <a:r>
              <a:rPr lang="en-US" sz="1200" spc="-5" dirty="0">
                <a:latin typeface="+mj-lt"/>
                <a:cs typeface="Arial" panose="020B0604020202020204" pitchFamily="34" charset="0"/>
              </a:rPr>
              <a:t>this</a:t>
            </a:r>
            <a:r>
              <a:rPr lang="en-US" sz="1200" spc="-10" dirty="0">
                <a:latin typeface="+mj-lt"/>
                <a:cs typeface="Arial" panose="020B0604020202020204" pitchFamily="34" charset="0"/>
              </a:rPr>
              <a:t> </a:t>
            </a:r>
            <a:r>
              <a:rPr lang="en-US" sz="1200" spc="-5" dirty="0">
                <a:latin typeface="+mj-lt"/>
                <a:cs typeface="Arial" panose="020B0604020202020204" pitchFamily="34" charset="0"/>
              </a:rPr>
              <a:t>activity,</a:t>
            </a:r>
            <a:r>
              <a:rPr lang="en-US" sz="1200" spc="15" dirty="0">
                <a:latin typeface="+mj-lt"/>
                <a:cs typeface="Arial" panose="020B0604020202020204" pitchFamily="34" charset="0"/>
              </a:rPr>
              <a:t> </a:t>
            </a:r>
            <a:r>
              <a:rPr lang="en-US" sz="1200" spc="-5" dirty="0">
                <a:latin typeface="+mj-lt"/>
                <a:cs typeface="Arial" panose="020B0604020202020204" pitchFamily="34" charset="0"/>
              </a:rPr>
              <a:t>participants</a:t>
            </a:r>
            <a:r>
              <a:rPr lang="en-US" sz="1200" dirty="0">
                <a:latin typeface="+mj-lt"/>
                <a:cs typeface="Arial" panose="020B0604020202020204" pitchFamily="34" charset="0"/>
              </a:rPr>
              <a:t> </a:t>
            </a:r>
            <a:r>
              <a:rPr lang="en-US" sz="1200" spc="-10" dirty="0">
                <a:latin typeface="+mj-lt"/>
                <a:cs typeface="Arial" panose="020B0604020202020204" pitchFamily="34" charset="0"/>
              </a:rPr>
              <a:t>will</a:t>
            </a:r>
            <a:r>
              <a:rPr lang="en-US" sz="1200" spc="5" dirty="0">
                <a:latin typeface="+mj-lt"/>
                <a:cs typeface="Arial" panose="020B0604020202020204" pitchFamily="34" charset="0"/>
              </a:rPr>
              <a:t> </a:t>
            </a:r>
            <a:r>
              <a:rPr lang="en-US" sz="1200" dirty="0">
                <a:latin typeface="+mj-lt"/>
                <a:cs typeface="Arial" panose="020B0604020202020204" pitchFamily="34" charset="0"/>
              </a:rPr>
              <a:t>be</a:t>
            </a:r>
            <a:r>
              <a:rPr lang="en-US" sz="1200" spc="10" dirty="0">
                <a:latin typeface="+mj-lt"/>
                <a:cs typeface="Arial" panose="020B0604020202020204" pitchFamily="34" charset="0"/>
              </a:rPr>
              <a:t> </a:t>
            </a:r>
            <a:r>
              <a:rPr lang="en-US" sz="1200" dirty="0">
                <a:latin typeface="+mj-lt"/>
                <a:cs typeface="Arial" panose="020B0604020202020204" pitchFamily="34" charset="0"/>
              </a:rPr>
              <a:t>better </a:t>
            </a:r>
            <a:r>
              <a:rPr lang="en-US" sz="1200" spc="-5" dirty="0">
                <a:latin typeface="+mj-lt"/>
                <a:cs typeface="Arial" panose="020B0604020202020204" pitchFamily="34" charset="0"/>
              </a:rPr>
              <a:t>able</a:t>
            </a:r>
            <a:r>
              <a:rPr lang="en-US" sz="1200" dirty="0">
                <a:latin typeface="+mj-lt"/>
                <a:cs typeface="Arial" panose="020B0604020202020204" pitchFamily="34" charset="0"/>
              </a:rPr>
              <a:t> </a:t>
            </a:r>
            <a:r>
              <a:rPr lang="en-US" sz="1200" spc="-5" dirty="0">
                <a:latin typeface="+mj-lt"/>
                <a:cs typeface="Arial" panose="020B0604020202020204" pitchFamily="34" charset="0"/>
              </a:rPr>
              <a:t>to:</a:t>
            </a:r>
          </a:p>
          <a:p>
            <a:pPr marL="457200" indent="-457200">
              <a:spcAft>
                <a:spcPts val="600"/>
              </a:spcAft>
              <a:buAutoNum type="arabicPeriod"/>
            </a:pPr>
            <a:r>
              <a:rPr lang="en-US" sz="1200" dirty="0">
                <a:latin typeface="+mj-lt"/>
              </a:rPr>
              <a:t>Describe approaches for reducing stigma and normalizing the assessment and management of stress </a:t>
            </a:r>
          </a:p>
          <a:p>
            <a:pPr marL="457200" indent="-457200">
              <a:spcAft>
                <a:spcPts val="600"/>
              </a:spcAft>
              <a:buAutoNum type="arabicPeriod"/>
            </a:pPr>
            <a:r>
              <a:rPr lang="en-US" sz="1200" dirty="0">
                <a:latin typeface="+mj-lt"/>
              </a:rPr>
              <a:t>Identify how to recognize stress injuries in health care professionals</a:t>
            </a:r>
          </a:p>
          <a:p>
            <a:pPr marL="457200" indent="-457200">
              <a:spcAft>
                <a:spcPts val="600"/>
              </a:spcAft>
              <a:buAutoNum type="arabicPeriod"/>
            </a:pPr>
            <a:r>
              <a:rPr lang="en-US" sz="1200" dirty="0">
                <a:latin typeface="+mj-lt"/>
              </a:rPr>
              <a:t>Describe how to administer Stress First Aid (SFA) at the individual, unit, and organizational level</a:t>
            </a:r>
          </a:p>
          <a:p>
            <a:pPr marL="457200" indent="-457200">
              <a:spcAft>
                <a:spcPts val="600"/>
              </a:spcAft>
              <a:buAutoNum type="arabicPeriod"/>
            </a:pPr>
            <a:r>
              <a:rPr lang="en-US" sz="1200" dirty="0">
                <a:latin typeface="+mj-lt"/>
              </a:rPr>
              <a:t>Describe strategies to maintain healthy stress and resilience</a:t>
            </a:r>
          </a:p>
          <a:p>
            <a:pPr marL="12988">
              <a:spcBef>
                <a:spcPts val="5"/>
              </a:spcBef>
            </a:pPr>
            <a:endParaRPr lang="en-US" sz="1200" dirty="0">
              <a:latin typeface="+mj-lt"/>
              <a:cs typeface="Arial" panose="020B0604020202020204" pitchFamily="34" charset="0"/>
            </a:endParaRPr>
          </a:p>
          <a:p>
            <a:pPr marL="12988">
              <a:spcBef>
                <a:spcPts val="5"/>
              </a:spcBef>
            </a:pPr>
            <a:r>
              <a:rPr lang="en-US" sz="1200" b="1" u="sng" spc="-5" dirty="0">
                <a:uFill>
                  <a:solidFill>
                    <a:schemeClr val="accent4">
                      <a:lumMod val="40000"/>
                      <a:lumOff val="60000"/>
                    </a:schemeClr>
                  </a:solidFill>
                </a:uFill>
                <a:latin typeface="+mj-lt"/>
                <a:cs typeface="Arial" panose="020B0604020202020204" pitchFamily="34" charset="0"/>
              </a:rPr>
              <a:t>Target</a:t>
            </a:r>
            <a:r>
              <a:rPr lang="en-US" sz="1200" b="1" u="sng" spc="-61" dirty="0">
                <a:uFill>
                  <a:solidFill>
                    <a:schemeClr val="accent4">
                      <a:lumMod val="40000"/>
                      <a:lumOff val="60000"/>
                    </a:schemeClr>
                  </a:solidFill>
                </a:uFill>
                <a:latin typeface="+mj-lt"/>
                <a:cs typeface="Arial" panose="020B0604020202020204" pitchFamily="34" charset="0"/>
              </a:rPr>
              <a:t> </a:t>
            </a:r>
            <a:r>
              <a:rPr lang="en-US" sz="1200" b="1" u="sng" spc="-5" dirty="0">
                <a:uFill>
                  <a:solidFill>
                    <a:schemeClr val="accent4">
                      <a:lumMod val="40000"/>
                      <a:lumOff val="60000"/>
                    </a:schemeClr>
                  </a:solidFill>
                </a:uFill>
                <a:latin typeface="+mj-lt"/>
                <a:cs typeface="Arial" panose="020B0604020202020204" pitchFamily="34" charset="0"/>
              </a:rPr>
              <a:t>Audience</a:t>
            </a:r>
            <a:endParaRPr lang="en-US" sz="1200" dirty="0">
              <a:uFill>
                <a:solidFill>
                  <a:schemeClr val="accent4">
                    <a:lumMod val="40000"/>
                    <a:lumOff val="60000"/>
                  </a:schemeClr>
                </a:solidFill>
              </a:uFill>
              <a:latin typeface="+mj-lt"/>
              <a:cs typeface="Arial" panose="020B0604020202020204" pitchFamily="34" charset="0"/>
            </a:endParaRPr>
          </a:p>
          <a:p>
            <a:pPr marL="12988"/>
            <a:r>
              <a:rPr lang="en-US" sz="1200" spc="-5" dirty="0">
                <a:latin typeface="+mj-lt"/>
                <a:cs typeface="Arial" panose="020B0604020202020204" pitchFamily="34" charset="0"/>
              </a:rPr>
              <a:t>This</a:t>
            </a:r>
            <a:r>
              <a:rPr lang="en-US" sz="1200" dirty="0">
                <a:latin typeface="+mj-lt"/>
                <a:cs typeface="Arial" panose="020B0604020202020204" pitchFamily="34" charset="0"/>
              </a:rPr>
              <a:t> </a:t>
            </a:r>
            <a:r>
              <a:rPr lang="en-US" sz="1200" spc="-5" dirty="0">
                <a:latin typeface="+mj-lt"/>
                <a:cs typeface="Arial" panose="020B0604020202020204" pitchFamily="34" charset="0"/>
              </a:rPr>
              <a:t>activity</a:t>
            </a:r>
            <a:r>
              <a:rPr lang="en-US" sz="1200" spc="5" dirty="0">
                <a:latin typeface="+mj-lt"/>
                <a:cs typeface="Arial" panose="020B0604020202020204" pitchFamily="34" charset="0"/>
              </a:rPr>
              <a:t> </a:t>
            </a:r>
            <a:r>
              <a:rPr lang="en-US" sz="1200" dirty="0">
                <a:latin typeface="+mj-lt"/>
                <a:cs typeface="Arial" panose="020B0604020202020204" pitchFamily="34" charset="0"/>
              </a:rPr>
              <a:t>is </a:t>
            </a:r>
            <a:r>
              <a:rPr lang="en-US" sz="1200" spc="-5" dirty="0">
                <a:latin typeface="+mj-lt"/>
                <a:cs typeface="Arial" panose="020B0604020202020204" pitchFamily="34" charset="0"/>
              </a:rPr>
              <a:t>designed</a:t>
            </a:r>
            <a:r>
              <a:rPr lang="en-US" sz="1200" dirty="0">
                <a:latin typeface="+mj-lt"/>
                <a:cs typeface="Arial" panose="020B0604020202020204" pitchFamily="34" charset="0"/>
              </a:rPr>
              <a:t> </a:t>
            </a:r>
            <a:r>
              <a:rPr lang="en-US" sz="1200" spc="-5" dirty="0">
                <a:latin typeface="+mj-lt"/>
                <a:cs typeface="Arial" panose="020B0604020202020204" pitchFamily="34" charset="0"/>
              </a:rPr>
              <a:t>for</a:t>
            </a:r>
            <a:r>
              <a:rPr lang="en-US" sz="1200" spc="5" dirty="0">
                <a:latin typeface="+mj-lt"/>
                <a:cs typeface="Arial" panose="020B0604020202020204" pitchFamily="34" charset="0"/>
              </a:rPr>
              <a:t> </a:t>
            </a:r>
            <a:r>
              <a:rPr lang="en-US" sz="1200" spc="-5" dirty="0">
                <a:latin typeface="+mj-lt"/>
                <a:cs typeface="Arial" panose="020B0604020202020204" pitchFamily="34" charset="0"/>
              </a:rPr>
              <a:t>professional</a:t>
            </a:r>
            <a:r>
              <a:rPr lang="en-US" sz="1200" dirty="0">
                <a:latin typeface="+mj-lt"/>
                <a:cs typeface="Arial" panose="020B0604020202020204" pitchFamily="34" charset="0"/>
              </a:rPr>
              <a:t> </a:t>
            </a:r>
            <a:r>
              <a:rPr lang="en-US" sz="1200" spc="-5" dirty="0">
                <a:latin typeface="+mj-lt"/>
                <a:cs typeface="Arial" panose="020B0604020202020204" pitchFamily="34" charset="0"/>
              </a:rPr>
              <a:t>Registered</a:t>
            </a:r>
            <a:r>
              <a:rPr lang="en-US" sz="1200" dirty="0">
                <a:latin typeface="+mj-lt"/>
                <a:cs typeface="Arial" panose="020B0604020202020204" pitchFamily="34" charset="0"/>
              </a:rPr>
              <a:t> </a:t>
            </a:r>
            <a:r>
              <a:rPr lang="en-US" sz="1200" spc="-5" dirty="0">
                <a:latin typeface="+mj-lt"/>
                <a:cs typeface="Arial" panose="020B0604020202020204" pitchFamily="34" charset="0"/>
              </a:rPr>
              <a:t>Nurses.</a:t>
            </a:r>
            <a:endParaRPr lang="en-US" sz="1200" dirty="0">
              <a:latin typeface="+mj-lt"/>
              <a:cs typeface="Arial" panose="020B0604020202020204" pitchFamily="34" charset="0"/>
            </a:endParaRPr>
          </a:p>
          <a:p>
            <a:pPr>
              <a:spcBef>
                <a:spcPts val="15"/>
              </a:spcBef>
            </a:pPr>
            <a:endParaRPr lang="en-US" sz="1200" dirty="0">
              <a:latin typeface="+mj-lt"/>
              <a:cs typeface="Arial" panose="020B0604020202020204" pitchFamily="34" charset="0"/>
            </a:endParaRPr>
          </a:p>
          <a:p>
            <a:pPr marL="12988">
              <a:spcBef>
                <a:spcPts val="5"/>
              </a:spcBef>
            </a:pPr>
            <a:r>
              <a:rPr lang="en-US" sz="1200" b="1" u="sng" spc="-5" dirty="0">
                <a:uFill>
                  <a:solidFill>
                    <a:schemeClr val="accent4">
                      <a:lumMod val="40000"/>
                      <a:lumOff val="60000"/>
                    </a:schemeClr>
                  </a:solidFill>
                </a:uFill>
                <a:latin typeface="+mj-lt"/>
                <a:cs typeface="Arial" panose="020B0604020202020204" pitchFamily="34" charset="0"/>
              </a:rPr>
              <a:t>Accreditation</a:t>
            </a:r>
            <a:endParaRPr lang="en-US" sz="1200" b="1" u="sng" dirty="0">
              <a:uFill>
                <a:solidFill>
                  <a:schemeClr val="accent4">
                    <a:lumMod val="40000"/>
                    <a:lumOff val="60000"/>
                  </a:schemeClr>
                </a:solidFill>
              </a:uFill>
              <a:latin typeface="+mj-lt"/>
              <a:cs typeface="Arial" panose="020B0604020202020204" pitchFamily="34" charset="0"/>
            </a:endParaRPr>
          </a:p>
          <a:p>
            <a:pPr marL="12988">
              <a:spcBef>
                <a:spcPts val="5"/>
              </a:spcBef>
            </a:pPr>
            <a:r>
              <a:rPr lang="en-US" sz="1200" spc="-5" dirty="0">
                <a:latin typeface="+mj-lt"/>
                <a:cs typeface="Arial" panose="020B0604020202020204" pitchFamily="34" charset="0"/>
              </a:rPr>
              <a:t>In</a:t>
            </a:r>
            <a:r>
              <a:rPr lang="en-US" sz="1200" dirty="0">
                <a:latin typeface="+mj-lt"/>
                <a:cs typeface="Arial" panose="020B0604020202020204" pitchFamily="34" charset="0"/>
              </a:rPr>
              <a:t> </a:t>
            </a:r>
            <a:r>
              <a:rPr lang="en-US" sz="1200" spc="-5" dirty="0">
                <a:latin typeface="+mj-lt"/>
                <a:cs typeface="Arial" panose="020B0604020202020204" pitchFamily="34" charset="0"/>
              </a:rPr>
              <a:t>support</a:t>
            </a:r>
            <a:r>
              <a:rPr lang="en-US" sz="1200" dirty="0">
                <a:latin typeface="+mj-lt"/>
                <a:cs typeface="Arial" panose="020B0604020202020204" pitchFamily="34" charset="0"/>
              </a:rPr>
              <a:t> </a:t>
            </a:r>
            <a:r>
              <a:rPr lang="en-US" sz="1200" spc="-5" dirty="0">
                <a:latin typeface="+mj-lt"/>
                <a:cs typeface="Arial" panose="020B0604020202020204" pitchFamily="34" charset="0"/>
              </a:rPr>
              <a:t>of</a:t>
            </a:r>
            <a:r>
              <a:rPr lang="en-US" sz="1200" dirty="0">
                <a:latin typeface="+mj-lt"/>
                <a:cs typeface="Arial" panose="020B0604020202020204" pitchFamily="34" charset="0"/>
              </a:rPr>
              <a:t> </a:t>
            </a:r>
            <a:r>
              <a:rPr lang="en-US" sz="1200" spc="-5" dirty="0">
                <a:latin typeface="+mj-lt"/>
                <a:cs typeface="Arial" panose="020B0604020202020204" pitchFamily="34" charset="0"/>
              </a:rPr>
              <a:t>improving</a:t>
            </a:r>
            <a:r>
              <a:rPr lang="en-US" sz="1200" spc="5" dirty="0">
                <a:latin typeface="+mj-lt"/>
                <a:cs typeface="Arial" panose="020B0604020202020204" pitchFamily="34" charset="0"/>
              </a:rPr>
              <a:t> </a:t>
            </a:r>
            <a:r>
              <a:rPr lang="en-US" sz="1200" dirty="0">
                <a:latin typeface="+mj-lt"/>
                <a:cs typeface="Arial" panose="020B0604020202020204" pitchFamily="34" charset="0"/>
              </a:rPr>
              <a:t>patient </a:t>
            </a:r>
            <a:r>
              <a:rPr lang="en-US" sz="1200" spc="-5" dirty="0">
                <a:latin typeface="+mj-lt"/>
                <a:cs typeface="Arial" panose="020B0604020202020204" pitchFamily="34" charset="0"/>
              </a:rPr>
              <a:t>care,</a:t>
            </a:r>
            <a:r>
              <a:rPr lang="en-US" sz="1200" spc="10" dirty="0">
                <a:latin typeface="+mj-lt"/>
                <a:cs typeface="Arial" panose="020B0604020202020204" pitchFamily="34" charset="0"/>
              </a:rPr>
              <a:t> </a:t>
            </a:r>
            <a:r>
              <a:rPr lang="en-US" sz="1200" spc="-5" dirty="0">
                <a:latin typeface="+mj-lt"/>
                <a:cs typeface="Arial" panose="020B0604020202020204" pitchFamily="34" charset="0"/>
              </a:rPr>
              <a:t>this activity</a:t>
            </a:r>
            <a:r>
              <a:rPr lang="en-US" sz="1200" spc="-10" dirty="0">
                <a:latin typeface="+mj-lt"/>
                <a:cs typeface="Arial" panose="020B0604020202020204" pitchFamily="34" charset="0"/>
              </a:rPr>
              <a:t> </a:t>
            </a:r>
            <a:r>
              <a:rPr lang="en-US" sz="1200" spc="-5" dirty="0">
                <a:latin typeface="+mj-lt"/>
                <a:cs typeface="Arial" panose="020B0604020202020204" pitchFamily="34" charset="0"/>
              </a:rPr>
              <a:t>has</a:t>
            </a:r>
            <a:r>
              <a:rPr lang="en-US" sz="1200" dirty="0">
                <a:latin typeface="+mj-lt"/>
                <a:cs typeface="Arial" panose="020B0604020202020204" pitchFamily="34" charset="0"/>
              </a:rPr>
              <a:t> been </a:t>
            </a:r>
            <a:r>
              <a:rPr lang="en-US" sz="1200" spc="-5" dirty="0">
                <a:latin typeface="+mj-lt"/>
                <a:cs typeface="Arial" panose="020B0604020202020204" pitchFamily="34" charset="0"/>
              </a:rPr>
              <a:t>planned</a:t>
            </a:r>
            <a:r>
              <a:rPr lang="en-US" sz="1200" spc="-10" dirty="0">
                <a:latin typeface="+mj-lt"/>
                <a:cs typeface="Arial" panose="020B0604020202020204" pitchFamily="34" charset="0"/>
              </a:rPr>
              <a:t> </a:t>
            </a:r>
            <a:r>
              <a:rPr lang="en-US" sz="1200" dirty="0">
                <a:latin typeface="+mj-lt"/>
                <a:cs typeface="Arial" panose="020B0604020202020204" pitchFamily="34" charset="0"/>
              </a:rPr>
              <a:t>and </a:t>
            </a:r>
            <a:r>
              <a:rPr lang="en-US" sz="1200" spc="-256" dirty="0">
                <a:latin typeface="+mj-lt"/>
                <a:cs typeface="Arial" panose="020B0604020202020204" pitchFamily="34" charset="0"/>
              </a:rPr>
              <a:t> </a:t>
            </a:r>
            <a:r>
              <a:rPr lang="en-US" sz="1200" spc="-5" dirty="0">
                <a:latin typeface="+mj-lt"/>
                <a:cs typeface="Arial" panose="020B0604020202020204" pitchFamily="34" charset="0"/>
              </a:rPr>
              <a:t>implemented</a:t>
            </a:r>
            <a:r>
              <a:rPr lang="en-US" sz="1200" spc="-10" dirty="0">
                <a:latin typeface="+mj-lt"/>
                <a:cs typeface="Arial" panose="020B0604020202020204" pitchFamily="34" charset="0"/>
              </a:rPr>
              <a:t> </a:t>
            </a:r>
            <a:r>
              <a:rPr lang="en-US" sz="1200" dirty="0">
                <a:latin typeface="+mj-lt"/>
                <a:cs typeface="Arial" panose="020B0604020202020204" pitchFamily="34" charset="0"/>
              </a:rPr>
              <a:t>by </a:t>
            </a:r>
            <a:r>
              <a:rPr lang="en-US" sz="1200" spc="-5" dirty="0">
                <a:latin typeface="+mj-lt"/>
                <a:cs typeface="Arial" panose="020B0604020202020204" pitchFamily="34" charset="0"/>
              </a:rPr>
              <a:t>Rutgers</a:t>
            </a:r>
            <a:r>
              <a:rPr lang="en-US" sz="1200" spc="5" dirty="0">
                <a:latin typeface="+mj-lt"/>
                <a:cs typeface="Arial" panose="020B0604020202020204" pitchFamily="34" charset="0"/>
              </a:rPr>
              <a:t> </a:t>
            </a:r>
            <a:r>
              <a:rPr lang="en-US" sz="1200" spc="-5" dirty="0">
                <a:latin typeface="+mj-lt"/>
                <a:cs typeface="Arial" panose="020B0604020202020204" pitchFamily="34" charset="0"/>
              </a:rPr>
              <a:t>Biomedical </a:t>
            </a:r>
            <a:r>
              <a:rPr lang="en-US" sz="1200" dirty="0">
                <a:latin typeface="+mj-lt"/>
                <a:cs typeface="Arial" panose="020B0604020202020204" pitchFamily="34" charset="0"/>
              </a:rPr>
              <a:t>and</a:t>
            </a:r>
            <a:r>
              <a:rPr lang="en-US" sz="1200" spc="-5" dirty="0">
                <a:latin typeface="+mj-lt"/>
                <a:cs typeface="Arial" panose="020B0604020202020204" pitchFamily="34" charset="0"/>
              </a:rPr>
              <a:t> Health</a:t>
            </a:r>
            <a:r>
              <a:rPr lang="en-US" sz="1200" dirty="0">
                <a:latin typeface="+mj-lt"/>
                <a:cs typeface="Arial" panose="020B0604020202020204" pitchFamily="34" charset="0"/>
              </a:rPr>
              <a:t> </a:t>
            </a:r>
            <a:r>
              <a:rPr lang="en-US" sz="1200" spc="-5" dirty="0">
                <a:latin typeface="+mj-lt"/>
                <a:cs typeface="Arial" panose="020B0604020202020204" pitchFamily="34" charset="0"/>
              </a:rPr>
              <a:t>Sciences </a:t>
            </a:r>
            <a:r>
              <a:rPr lang="en-US" sz="1200" dirty="0">
                <a:latin typeface="+mj-lt"/>
                <a:cs typeface="Arial" panose="020B0604020202020204" pitchFamily="34" charset="0"/>
              </a:rPr>
              <a:t>and </a:t>
            </a:r>
            <a:r>
              <a:rPr lang="en-US" sz="1200" spc="-5" dirty="0">
                <a:latin typeface="+mj-lt"/>
                <a:cs typeface="Arial" panose="020B0604020202020204" pitchFamily="34" charset="0"/>
              </a:rPr>
              <a:t>NJ-NEW.</a:t>
            </a:r>
          </a:p>
          <a:p>
            <a:pPr marL="12988">
              <a:spcBef>
                <a:spcPts val="5"/>
              </a:spcBef>
            </a:pPr>
            <a:r>
              <a:rPr lang="en-US" sz="1200" spc="-5" dirty="0">
                <a:latin typeface="+mj-lt"/>
                <a:cs typeface="Arial" panose="020B0604020202020204" pitchFamily="34" charset="0"/>
              </a:rPr>
              <a:t>Rutgers</a:t>
            </a:r>
            <a:r>
              <a:rPr lang="en-US" sz="1200" dirty="0">
                <a:latin typeface="+mj-lt"/>
                <a:cs typeface="Arial" panose="020B0604020202020204" pitchFamily="34" charset="0"/>
              </a:rPr>
              <a:t> </a:t>
            </a:r>
            <a:r>
              <a:rPr lang="en-US" sz="1200" spc="-5" dirty="0">
                <a:latin typeface="+mj-lt"/>
                <a:cs typeface="Arial" panose="020B0604020202020204" pitchFamily="34" charset="0"/>
              </a:rPr>
              <a:t>Biomedical </a:t>
            </a:r>
            <a:r>
              <a:rPr lang="en-US" sz="1200" dirty="0">
                <a:latin typeface="+mj-lt"/>
                <a:cs typeface="Arial" panose="020B0604020202020204" pitchFamily="34" charset="0"/>
              </a:rPr>
              <a:t>and</a:t>
            </a:r>
            <a:r>
              <a:rPr lang="en-US" sz="1200" spc="5" dirty="0">
                <a:latin typeface="+mj-lt"/>
                <a:cs typeface="Arial" panose="020B0604020202020204" pitchFamily="34" charset="0"/>
              </a:rPr>
              <a:t> </a:t>
            </a:r>
            <a:r>
              <a:rPr lang="en-US" sz="1200" spc="-5" dirty="0">
                <a:latin typeface="+mj-lt"/>
                <a:cs typeface="Arial" panose="020B0604020202020204" pitchFamily="34" charset="0"/>
              </a:rPr>
              <a:t>Health Sciences</a:t>
            </a:r>
            <a:r>
              <a:rPr lang="en-US" sz="1200" dirty="0">
                <a:latin typeface="+mj-lt"/>
                <a:cs typeface="Arial" panose="020B0604020202020204" pitchFamily="34" charset="0"/>
              </a:rPr>
              <a:t> is</a:t>
            </a:r>
            <a:r>
              <a:rPr lang="en-US" sz="1200" spc="-5" dirty="0">
                <a:latin typeface="+mj-lt"/>
                <a:cs typeface="Arial" panose="020B0604020202020204" pitchFamily="34" charset="0"/>
              </a:rPr>
              <a:t> jointly</a:t>
            </a:r>
            <a:r>
              <a:rPr lang="en-US" sz="1200" dirty="0">
                <a:latin typeface="+mj-lt"/>
                <a:cs typeface="Arial" panose="020B0604020202020204" pitchFamily="34" charset="0"/>
              </a:rPr>
              <a:t> </a:t>
            </a:r>
            <a:r>
              <a:rPr lang="en-US" sz="1200" spc="-5" dirty="0">
                <a:latin typeface="+mj-lt"/>
                <a:cs typeface="Arial" panose="020B0604020202020204" pitchFamily="34" charset="0"/>
              </a:rPr>
              <a:t>accredited</a:t>
            </a:r>
            <a:r>
              <a:rPr lang="en-US" sz="1200" spc="-10" dirty="0">
                <a:latin typeface="+mj-lt"/>
                <a:cs typeface="Arial" panose="020B0604020202020204" pitchFamily="34" charset="0"/>
              </a:rPr>
              <a:t> </a:t>
            </a:r>
            <a:r>
              <a:rPr lang="en-US" sz="1200" dirty="0">
                <a:latin typeface="+mj-lt"/>
                <a:cs typeface="Arial" panose="020B0604020202020204" pitchFamily="34" charset="0"/>
              </a:rPr>
              <a:t>by</a:t>
            </a:r>
            <a:r>
              <a:rPr lang="en-US" sz="1200" spc="-5" dirty="0">
                <a:latin typeface="+mj-lt"/>
                <a:cs typeface="Arial" panose="020B0604020202020204" pitchFamily="34" charset="0"/>
              </a:rPr>
              <a:t> the </a:t>
            </a:r>
            <a:r>
              <a:rPr lang="en-US" sz="1200" dirty="0">
                <a:latin typeface="+mj-lt"/>
                <a:cs typeface="Arial" panose="020B0604020202020204" pitchFamily="34" charset="0"/>
              </a:rPr>
              <a:t> </a:t>
            </a:r>
            <a:r>
              <a:rPr lang="en-US" sz="1200" spc="-5" dirty="0">
                <a:latin typeface="+mj-lt"/>
                <a:cs typeface="Arial" panose="020B0604020202020204" pitchFamily="34" charset="0"/>
              </a:rPr>
              <a:t>Accreditation</a:t>
            </a:r>
            <a:r>
              <a:rPr lang="en-US" sz="1200" spc="5" dirty="0">
                <a:latin typeface="+mj-lt"/>
                <a:cs typeface="Arial" panose="020B0604020202020204" pitchFamily="34" charset="0"/>
              </a:rPr>
              <a:t> </a:t>
            </a:r>
            <a:r>
              <a:rPr lang="en-US" sz="1200" spc="-5" dirty="0">
                <a:latin typeface="+mj-lt"/>
                <a:cs typeface="Arial" panose="020B0604020202020204" pitchFamily="34" charset="0"/>
              </a:rPr>
              <a:t>Council</a:t>
            </a:r>
            <a:r>
              <a:rPr lang="en-US" sz="1200" dirty="0">
                <a:latin typeface="+mj-lt"/>
                <a:cs typeface="Arial" panose="020B0604020202020204" pitchFamily="34" charset="0"/>
              </a:rPr>
              <a:t> for </a:t>
            </a:r>
            <a:r>
              <a:rPr lang="en-US" sz="1200" spc="-5" dirty="0">
                <a:latin typeface="+mj-lt"/>
                <a:cs typeface="Arial" panose="020B0604020202020204" pitchFamily="34" charset="0"/>
              </a:rPr>
              <a:t>Continuing</a:t>
            </a:r>
            <a:r>
              <a:rPr lang="en-US" sz="1200" dirty="0">
                <a:latin typeface="+mj-lt"/>
                <a:cs typeface="Arial" panose="020B0604020202020204" pitchFamily="34" charset="0"/>
              </a:rPr>
              <a:t> </a:t>
            </a:r>
            <a:r>
              <a:rPr lang="en-US" sz="1200" spc="-5" dirty="0">
                <a:latin typeface="+mj-lt"/>
                <a:cs typeface="Arial" panose="020B0604020202020204" pitchFamily="34" charset="0"/>
              </a:rPr>
              <a:t>Medical Education</a:t>
            </a:r>
            <a:r>
              <a:rPr lang="en-US" sz="1200" spc="5" dirty="0">
                <a:latin typeface="+mj-lt"/>
                <a:cs typeface="Arial" panose="020B0604020202020204" pitchFamily="34" charset="0"/>
              </a:rPr>
              <a:t> </a:t>
            </a:r>
            <a:r>
              <a:rPr lang="en-US" sz="1200" spc="-5" dirty="0">
                <a:latin typeface="+mj-lt"/>
                <a:cs typeface="Arial" panose="020B0604020202020204" pitchFamily="34" charset="0"/>
              </a:rPr>
              <a:t>(ACCME),</a:t>
            </a:r>
            <a:r>
              <a:rPr lang="en-US" sz="1200" spc="10" dirty="0">
                <a:latin typeface="+mj-lt"/>
                <a:cs typeface="Arial" panose="020B0604020202020204" pitchFamily="34" charset="0"/>
              </a:rPr>
              <a:t> </a:t>
            </a:r>
            <a:r>
              <a:rPr lang="en-US" sz="1200" spc="-5" dirty="0">
                <a:latin typeface="+mj-lt"/>
                <a:cs typeface="Arial" panose="020B0604020202020204" pitchFamily="34" charset="0"/>
              </a:rPr>
              <a:t>the Accreditation</a:t>
            </a:r>
            <a:r>
              <a:rPr lang="en-US" sz="1200" dirty="0">
                <a:latin typeface="+mj-lt"/>
                <a:cs typeface="Arial" panose="020B0604020202020204" pitchFamily="34" charset="0"/>
              </a:rPr>
              <a:t> </a:t>
            </a:r>
            <a:r>
              <a:rPr lang="en-US" sz="1200" spc="-5" dirty="0">
                <a:latin typeface="+mj-lt"/>
                <a:cs typeface="Arial" panose="020B0604020202020204" pitchFamily="34" charset="0"/>
              </a:rPr>
              <a:t>Council </a:t>
            </a:r>
            <a:r>
              <a:rPr lang="en-US" sz="1200" dirty="0">
                <a:latin typeface="+mj-lt"/>
                <a:cs typeface="Arial" panose="020B0604020202020204" pitchFamily="34" charset="0"/>
              </a:rPr>
              <a:t>for</a:t>
            </a:r>
            <a:r>
              <a:rPr lang="en-US" sz="1200" spc="-5" dirty="0">
                <a:latin typeface="+mj-lt"/>
                <a:cs typeface="Arial" panose="020B0604020202020204" pitchFamily="34" charset="0"/>
              </a:rPr>
              <a:t> Pharmacy Education</a:t>
            </a:r>
            <a:r>
              <a:rPr lang="en-US" sz="1200" spc="5" dirty="0">
                <a:latin typeface="+mj-lt"/>
                <a:cs typeface="Arial" panose="020B0604020202020204" pitchFamily="34" charset="0"/>
              </a:rPr>
              <a:t> </a:t>
            </a:r>
            <a:r>
              <a:rPr lang="en-US" sz="1200" spc="-5" dirty="0">
                <a:latin typeface="+mj-lt"/>
                <a:cs typeface="Arial" panose="020B0604020202020204" pitchFamily="34" charset="0"/>
              </a:rPr>
              <a:t>(ACPE),</a:t>
            </a:r>
            <a:r>
              <a:rPr lang="en-US" sz="1200" spc="5" dirty="0">
                <a:latin typeface="+mj-lt"/>
                <a:cs typeface="Arial" panose="020B0604020202020204" pitchFamily="34" charset="0"/>
              </a:rPr>
              <a:t> </a:t>
            </a:r>
            <a:r>
              <a:rPr lang="en-US" sz="1200" dirty="0">
                <a:latin typeface="+mj-lt"/>
                <a:cs typeface="Arial" panose="020B0604020202020204" pitchFamily="34" charset="0"/>
              </a:rPr>
              <a:t>and</a:t>
            </a:r>
            <a:r>
              <a:rPr lang="en-US" sz="1200" spc="-10" dirty="0">
                <a:latin typeface="+mj-lt"/>
                <a:cs typeface="Arial" panose="020B0604020202020204" pitchFamily="34" charset="0"/>
              </a:rPr>
              <a:t> </a:t>
            </a:r>
            <a:r>
              <a:rPr lang="en-US" sz="1200" spc="-5" dirty="0">
                <a:latin typeface="+mj-lt"/>
                <a:cs typeface="Arial" panose="020B0604020202020204" pitchFamily="34" charset="0"/>
              </a:rPr>
              <a:t>the </a:t>
            </a:r>
            <a:r>
              <a:rPr lang="en-US" sz="1200" dirty="0">
                <a:latin typeface="+mj-lt"/>
                <a:cs typeface="Arial" panose="020B0604020202020204" pitchFamily="34" charset="0"/>
              </a:rPr>
              <a:t> </a:t>
            </a:r>
            <a:r>
              <a:rPr lang="en-US" sz="1200" spc="-5" dirty="0">
                <a:latin typeface="+mj-lt"/>
                <a:cs typeface="Arial" panose="020B0604020202020204" pitchFamily="34" charset="0"/>
              </a:rPr>
              <a:t>American</a:t>
            </a:r>
            <a:r>
              <a:rPr lang="en-US" sz="1200" spc="5" dirty="0">
                <a:latin typeface="+mj-lt"/>
                <a:cs typeface="Arial" panose="020B0604020202020204" pitchFamily="34" charset="0"/>
              </a:rPr>
              <a:t> </a:t>
            </a:r>
            <a:r>
              <a:rPr lang="en-US" sz="1200" spc="-5" dirty="0">
                <a:latin typeface="+mj-lt"/>
                <a:cs typeface="Arial" panose="020B0604020202020204" pitchFamily="34" charset="0"/>
              </a:rPr>
              <a:t>Nurses</a:t>
            </a:r>
            <a:r>
              <a:rPr lang="en-US" sz="1200" dirty="0">
                <a:latin typeface="+mj-lt"/>
                <a:cs typeface="Arial" panose="020B0604020202020204" pitchFamily="34" charset="0"/>
              </a:rPr>
              <a:t> </a:t>
            </a:r>
            <a:r>
              <a:rPr lang="en-US" sz="1200" spc="-5" dirty="0">
                <a:latin typeface="+mj-lt"/>
                <a:cs typeface="Arial" panose="020B0604020202020204" pitchFamily="34" charset="0"/>
              </a:rPr>
              <a:t>Credentialing</a:t>
            </a:r>
            <a:r>
              <a:rPr lang="en-US" sz="1200" dirty="0">
                <a:latin typeface="+mj-lt"/>
                <a:cs typeface="Arial" panose="020B0604020202020204" pitchFamily="34" charset="0"/>
              </a:rPr>
              <a:t> </a:t>
            </a:r>
            <a:r>
              <a:rPr lang="en-US" sz="1200" spc="-5" dirty="0">
                <a:latin typeface="+mj-lt"/>
                <a:cs typeface="Arial" panose="020B0604020202020204" pitchFamily="34" charset="0"/>
              </a:rPr>
              <a:t>Center</a:t>
            </a:r>
            <a:r>
              <a:rPr lang="en-US" sz="1200" dirty="0">
                <a:latin typeface="+mj-lt"/>
                <a:cs typeface="Arial" panose="020B0604020202020204" pitchFamily="34" charset="0"/>
              </a:rPr>
              <a:t> </a:t>
            </a:r>
            <a:r>
              <a:rPr lang="en-US" sz="1200" spc="-5" dirty="0">
                <a:latin typeface="+mj-lt"/>
                <a:cs typeface="Arial" panose="020B0604020202020204" pitchFamily="34" charset="0"/>
              </a:rPr>
              <a:t>(ANCC),</a:t>
            </a:r>
            <a:r>
              <a:rPr lang="en-US" sz="1200" spc="10" dirty="0">
                <a:latin typeface="+mj-lt"/>
                <a:cs typeface="Arial" panose="020B0604020202020204" pitchFamily="34" charset="0"/>
              </a:rPr>
              <a:t> </a:t>
            </a:r>
            <a:r>
              <a:rPr lang="en-US" sz="1200" dirty="0">
                <a:latin typeface="+mj-lt"/>
                <a:cs typeface="Arial" panose="020B0604020202020204" pitchFamily="34" charset="0"/>
              </a:rPr>
              <a:t>to </a:t>
            </a:r>
            <a:r>
              <a:rPr lang="en-US" sz="1200" spc="-5" dirty="0">
                <a:latin typeface="+mj-lt"/>
                <a:cs typeface="Arial" panose="020B0604020202020204" pitchFamily="34" charset="0"/>
              </a:rPr>
              <a:t>provide</a:t>
            </a:r>
            <a:r>
              <a:rPr lang="en-US" sz="1200" spc="5" dirty="0">
                <a:latin typeface="+mj-lt"/>
                <a:cs typeface="Arial" panose="020B0604020202020204" pitchFamily="34" charset="0"/>
              </a:rPr>
              <a:t> </a:t>
            </a:r>
            <a:r>
              <a:rPr lang="en-US" sz="1200" spc="-5" dirty="0">
                <a:latin typeface="+mj-lt"/>
                <a:cs typeface="Arial" panose="020B0604020202020204" pitchFamily="34" charset="0"/>
              </a:rPr>
              <a:t>continuing </a:t>
            </a:r>
            <a:r>
              <a:rPr lang="en-US" sz="1200" spc="-5" dirty="0">
                <a:latin typeface="Arial" panose="020B0604020202020204" pitchFamily="34" charset="0"/>
                <a:cs typeface="Arial" panose="020B0604020202020204" pitchFamily="34" charset="0"/>
              </a:rPr>
              <a:t>education for the</a:t>
            </a:r>
            <a:r>
              <a:rPr lang="en-US" sz="1200" dirty="0">
                <a:latin typeface="Arial" panose="020B0604020202020204" pitchFamily="34" charset="0"/>
                <a:cs typeface="Arial" panose="020B0604020202020204" pitchFamily="34" charset="0"/>
              </a:rPr>
              <a:t> </a:t>
            </a:r>
            <a:r>
              <a:rPr lang="en-US" sz="1200" spc="-5" dirty="0">
                <a:latin typeface="Arial" panose="020B0604020202020204" pitchFamily="34" charset="0"/>
                <a:cs typeface="Arial" panose="020B0604020202020204" pitchFamily="34" charset="0"/>
              </a:rPr>
              <a:t>healthcare</a:t>
            </a:r>
            <a:r>
              <a:rPr lang="en-US" sz="1200" dirty="0">
                <a:latin typeface="Arial" panose="020B0604020202020204" pitchFamily="34" charset="0"/>
                <a:cs typeface="Arial" panose="020B0604020202020204" pitchFamily="34" charset="0"/>
              </a:rPr>
              <a:t> </a:t>
            </a:r>
            <a:r>
              <a:rPr lang="en-US" sz="1200" spc="-5" dirty="0">
                <a:latin typeface="Arial" panose="020B0604020202020204" pitchFamily="34" charset="0"/>
                <a:cs typeface="Arial" panose="020B0604020202020204" pitchFamily="34" charset="0"/>
              </a:rPr>
              <a:t>team.</a:t>
            </a:r>
            <a:endParaRPr lang="en-US" sz="1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D29C19C-934F-4814-A09F-6D90F0F9FAF2}"/>
              </a:ext>
            </a:extLst>
          </p:cNvPr>
          <p:cNvSpPr txBox="1"/>
          <p:nvPr/>
        </p:nvSpPr>
        <p:spPr>
          <a:xfrm>
            <a:off x="2667000" y="6065706"/>
            <a:ext cx="6091516" cy="646331"/>
          </a:xfrm>
          <a:prstGeom prst="rect">
            <a:avLst/>
          </a:prstGeom>
          <a:noFill/>
        </p:spPr>
        <p:txBody>
          <a:bodyPr wrap="square">
            <a:spAutoFit/>
          </a:bodyPr>
          <a:lstStyle/>
          <a:p>
            <a:pPr marL="12988" algn="ctr"/>
            <a:r>
              <a:rPr lang="en-US" spc="-5" dirty="0">
                <a:solidFill>
                  <a:srgbClr val="CB05B3"/>
                </a:solidFill>
                <a:latin typeface="+mj-lt"/>
                <a:cs typeface="Cambria"/>
              </a:rPr>
              <a:t>Nurses</a:t>
            </a:r>
            <a:endParaRPr lang="en-US" dirty="0">
              <a:solidFill>
                <a:srgbClr val="CB05B3"/>
              </a:solidFill>
              <a:latin typeface="+mj-lt"/>
              <a:cs typeface="Cambria"/>
            </a:endParaRPr>
          </a:p>
          <a:p>
            <a:pPr marL="12988" algn="ctr"/>
            <a:r>
              <a:rPr lang="en-US" spc="-5" dirty="0">
                <a:solidFill>
                  <a:srgbClr val="CB05B3"/>
                </a:solidFill>
                <a:latin typeface="+mj-lt"/>
                <a:cs typeface="Cambria"/>
              </a:rPr>
              <a:t>This activity </a:t>
            </a:r>
            <a:r>
              <a:rPr lang="en-US" dirty="0">
                <a:solidFill>
                  <a:srgbClr val="CB05B3"/>
                </a:solidFill>
                <a:latin typeface="+mj-lt"/>
                <a:cs typeface="Cambria"/>
              </a:rPr>
              <a:t>is</a:t>
            </a:r>
            <a:r>
              <a:rPr lang="en-US" spc="-5" dirty="0">
                <a:solidFill>
                  <a:srgbClr val="CB05B3"/>
                </a:solidFill>
                <a:latin typeface="+mj-lt"/>
                <a:cs typeface="Cambria"/>
              </a:rPr>
              <a:t> awarded</a:t>
            </a:r>
            <a:r>
              <a:rPr lang="en-US" spc="5" dirty="0">
                <a:solidFill>
                  <a:srgbClr val="CB05B3"/>
                </a:solidFill>
                <a:latin typeface="+mj-lt"/>
                <a:cs typeface="Cambria"/>
              </a:rPr>
              <a:t> 12</a:t>
            </a:r>
            <a:r>
              <a:rPr lang="en-US" spc="-5" dirty="0">
                <a:solidFill>
                  <a:srgbClr val="CB05B3"/>
                </a:solidFill>
                <a:latin typeface="+mj-lt"/>
                <a:cs typeface="Cambria"/>
              </a:rPr>
              <a:t> contact</a:t>
            </a:r>
            <a:r>
              <a:rPr lang="en-US" dirty="0">
                <a:solidFill>
                  <a:srgbClr val="CB05B3"/>
                </a:solidFill>
                <a:latin typeface="+mj-lt"/>
                <a:cs typeface="Cambria"/>
              </a:rPr>
              <a:t> </a:t>
            </a:r>
            <a:r>
              <a:rPr lang="en-US" spc="-5" dirty="0">
                <a:solidFill>
                  <a:srgbClr val="CB05B3"/>
                </a:solidFill>
                <a:latin typeface="+mj-lt"/>
                <a:cs typeface="Cambria"/>
              </a:rPr>
              <a:t>hours.</a:t>
            </a:r>
            <a:r>
              <a:rPr lang="en-US" spc="5" dirty="0">
                <a:solidFill>
                  <a:srgbClr val="CB05B3"/>
                </a:solidFill>
                <a:latin typeface="+mj-lt"/>
                <a:cs typeface="Cambria"/>
              </a:rPr>
              <a:t> </a:t>
            </a:r>
            <a:endParaRPr lang="en-US" dirty="0">
              <a:solidFill>
                <a:srgbClr val="CB05B3"/>
              </a:solidFill>
              <a:latin typeface="+mj-lt"/>
              <a:cs typeface="Cambria"/>
            </a:endParaRPr>
          </a:p>
        </p:txBody>
      </p:sp>
      <p:pic>
        <p:nvPicPr>
          <p:cNvPr id="7" name="Picture 6">
            <a:extLst>
              <a:ext uri="{FF2B5EF4-FFF2-40B4-BE49-F238E27FC236}">
                <a16:creationId xmlns:a16="http://schemas.microsoft.com/office/drawing/2014/main" id="{9229524B-EC58-4A46-B4EC-56D1FC3B36A4}"/>
              </a:ext>
            </a:extLst>
          </p:cNvPr>
          <p:cNvPicPr>
            <a:picLocks noChangeAspect="1"/>
          </p:cNvPicPr>
          <p:nvPr/>
        </p:nvPicPr>
        <p:blipFill>
          <a:blip r:embed="rId3"/>
          <a:stretch>
            <a:fillRect/>
          </a:stretch>
        </p:blipFill>
        <p:spPr>
          <a:xfrm>
            <a:off x="10520940" y="5820052"/>
            <a:ext cx="1290061" cy="886917"/>
          </a:xfrm>
          <a:prstGeom prst="rect">
            <a:avLst/>
          </a:prstGeom>
        </p:spPr>
      </p:pic>
    </p:spTree>
    <p:extLst>
      <p:ext uri="{BB962C8B-B14F-4D97-AF65-F5344CB8AC3E}">
        <p14:creationId xmlns:p14="http://schemas.microsoft.com/office/powerpoint/2010/main" val="3596537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A47C1-3A20-68C9-E70C-55D30FDD707B}"/>
              </a:ext>
            </a:extLst>
          </p:cNvPr>
          <p:cNvSpPr>
            <a:spLocks noGrp="1"/>
          </p:cNvSpPr>
          <p:nvPr>
            <p:ph type="title"/>
          </p:nvPr>
        </p:nvSpPr>
        <p:spPr/>
        <p:txBody>
          <a:bodyPr>
            <a:normAutofit fontScale="90000"/>
          </a:bodyPr>
          <a:lstStyle/>
          <a:p>
            <a:pPr algn="ctr"/>
            <a:r>
              <a:rPr lang="en-US" sz="4000" dirty="0"/>
              <a:t>Share of registered nurses who feel burned out on most days in the United States in 2023</a:t>
            </a:r>
          </a:p>
        </p:txBody>
      </p:sp>
      <mc:AlternateContent xmlns:mc="http://schemas.openxmlformats.org/markup-compatibility/2006" xmlns:cx2="http://schemas.microsoft.com/office/drawing/2015/10/21/chartex">
        <mc:Choice Requires="cx2">
          <p:graphicFrame>
            <p:nvGraphicFramePr>
              <p:cNvPr id="3" name="Content Placeholder 5">
                <a:extLst>
                  <a:ext uri="{FF2B5EF4-FFF2-40B4-BE49-F238E27FC236}">
                    <a16:creationId xmlns:a16="http://schemas.microsoft.com/office/drawing/2014/main" id="{6F106911-2A0D-92D7-83BE-551505C0D751}"/>
                  </a:ext>
                </a:extLst>
              </p:cNvPr>
              <p:cNvGraphicFramePr>
                <a:graphicFrameLocks/>
              </p:cNvGraphicFramePr>
              <p:nvPr/>
            </p:nvGraphicFramePr>
            <p:xfrm>
              <a:off x="517358" y="1633119"/>
              <a:ext cx="10515600" cy="435133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ontent Placeholder 5">
                <a:extLst>
                  <a:ext uri="{FF2B5EF4-FFF2-40B4-BE49-F238E27FC236}">
                    <a16:creationId xmlns:a16="http://schemas.microsoft.com/office/drawing/2014/main" id="{6F106911-2A0D-92D7-83BE-551505C0D751}"/>
                  </a:ext>
                </a:extLst>
              </p:cNvPr>
              <p:cNvPicPr>
                <a:picLocks noGrp="1" noRot="1" noChangeAspect="1" noMove="1" noResize="1" noEditPoints="1" noAdjustHandles="1" noChangeArrowheads="1" noChangeShapeType="1"/>
              </p:cNvPicPr>
              <p:nvPr/>
            </p:nvPicPr>
            <p:blipFill>
              <a:blip r:embed="rId4"/>
              <a:stretch>
                <a:fillRect/>
              </a:stretch>
            </p:blipFill>
            <p:spPr>
              <a:xfrm>
                <a:off x="517358" y="1633119"/>
                <a:ext cx="10515600" cy="4351338"/>
              </a:xfrm>
              <a:prstGeom prst="rect">
                <a:avLst/>
              </a:prstGeom>
            </p:spPr>
          </p:pic>
        </mc:Fallback>
      </mc:AlternateContent>
      <p:sp>
        <p:nvSpPr>
          <p:cNvPr id="4" name="TextBox 3">
            <a:extLst>
              <a:ext uri="{FF2B5EF4-FFF2-40B4-BE49-F238E27FC236}">
                <a16:creationId xmlns:a16="http://schemas.microsoft.com/office/drawing/2014/main" id="{2C12B04C-89E9-57F9-B12A-C4E9F7EC1B21}"/>
              </a:ext>
            </a:extLst>
          </p:cNvPr>
          <p:cNvSpPr txBox="1"/>
          <p:nvPr/>
        </p:nvSpPr>
        <p:spPr>
          <a:xfrm>
            <a:off x="3716421" y="6225089"/>
            <a:ext cx="8860589" cy="369332"/>
          </a:xfrm>
          <a:prstGeom prst="rect">
            <a:avLst/>
          </a:prstGeom>
          <a:noFill/>
        </p:spPr>
        <p:txBody>
          <a:bodyPr wrap="square" rtlCol="0">
            <a:spAutoFit/>
          </a:bodyPr>
          <a:lstStyle/>
          <a:p>
            <a:r>
              <a:rPr lang="en-US" dirty="0"/>
              <a:t>https://www.statista.com/statistics/1389778/nurses-feeling-burnout-united-states/</a:t>
            </a:r>
          </a:p>
        </p:txBody>
      </p:sp>
    </p:spTree>
    <p:extLst>
      <p:ext uri="{BB962C8B-B14F-4D97-AF65-F5344CB8AC3E}">
        <p14:creationId xmlns:p14="http://schemas.microsoft.com/office/powerpoint/2010/main" val="8833007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806" y="103506"/>
            <a:ext cx="9293979" cy="1007271"/>
          </a:xfrm>
        </p:spPr>
        <p:txBody>
          <a:bodyPr>
            <a:normAutofit/>
          </a:bodyPr>
          <a:lstStyle/>
          <a:p>
            <a:pPr algn="ctr"/>
            <a:r>
              <a:rPr lang="en-US" dirty="0"/>
              <a:t>Examples of Techniques </a:t>
            </a:r>
          </a:p>
        </p:txBody>
      </p:sp>
      <p:sp>
        <p:nvSpPr>
          <p:cNvPr id="7" name="TextBox 6">
            <a:extLst>
              <a:ext uri="{FF2B5EF4-FFF2-40B4-BE49-F238E27FC236}">
                <a16:creationId xmlns:a16="http://schemas.microsoft.com/office/drawing/2014/main" id="{A16DCFC5-DDA2-4753-9567-09EAF1BBBE05}"/>
              </a:ext>
            </a:extLst>
          </p:cNvPr>
          <p:cNvSpPr txBox="1"/>
          <p:nvPr/>
        </p:nvSpPr>
        <p:spPr>
          <a:xfrm>
            <a:off x="3048017" y="1413546"/>
            <a:ext cx="6095966" cy="646163"/>
          </a:xfrm>
          <a:prstGeom prst="rect">
            <a:avLst/>
          </a:prstGeom>
          <a:noFill/>
        </p:spPr>
        <p:txBody>
          <a:bodyPr wrap="square">
            <a:spAutoFit/>
          </a:bodyPr>
          <a:lstStyle/>
          <a:p>
            <a:pPr algn="ctr" defTabSz="457063">
              <a:spcBef>
                <a:spcPct val="30000"/>
              </a:spcBef>
              <a:spcAft>
                <a:spcPct val="5000"/>
              </a:spcAft>
              <a:buClr>
                <a:srgbClr val="404040"/>
              </a:buCl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3599" b="1" dirty="0">
                <a:solidFill>
                  <a:srgbClr val="002060"/>
                </a:solidFill>
                <a:latin typeface="Calibri" pitchFamily="127" charset="0"/>
                <a:ea typeface="Corbel" pitchFamily="127" charset="0"/>
                <a:cs typeface="Corbel" pitchFamily="127" charset="0"/>
              </a:rPr>
              <a:t>4-7-8 Breathing</a:t>
            </a:r>
          </a:p>
        </p:txBody>
      </p:sp>
      <p:sp>
        <p:nvSpPr>
          <p:cNvPr id="8" name="Content Placeholder 2">
            <a:extLst>
              <a:ext uri="{FF2B5EF4-FFF2-40B4-BE49-F238E27FC236}">
                <a16:creationId xmlns:a16="http://schemas.microsoft.com/office/drawing/2014/main" id="{B16F50EB-879B-43C3-96F2-0453F09DD324}"/>
              </a:ext>
            </a:extLst>
          </p:cNvPr>
          <p:cNvSpPr txBox="1">
            <a:spLocks/>
          </p:cNvSpPr>
          <p:nvPr/>
        </p:nvSpPr>
        <p:spPr>
          <a:xfrm>
            <a:off x="342845" y="2175346"/>
            <a:ext cx="5180251" cy="38090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99" b="1" u="sng" dirty="0">
                <a:solidFill>
                  <a:srgbClr val="002060"/>
                </a:solidFill>
              </a:rPr>
              <a:t>WHY?</a:t>
            </a:r>
          </a:p>
          <a:p>
            <a:r>
              <a:rPr lang="en-US" sz="2199" dirty="0">
                <a:solidFill>
                  <a:srgbClr val="002060"/>
                </a:solidFill>
              </a:rPr>
              <a:t>Changing our breathing helps to reset (down regulate) the fight, flight, or freeze response</a:t>
            </a:r>
          </a:p>
          <a:p>
            <a:r>
              <a:rPr lang="en-US" sz="2199" dirty="0">
                <a:solidFill>
                  <a:srgbClr val="002060"/>
                </a:solidFill>
              </a:rPr>
              <a:t>Improves ability to make critical decisions during periods of high stress</a:t>
            </a:r>
          </a:p>
          <a:p>
            <a:r>
              <a:rPr lang="en-US" sz="2199" dirty="0">
                <a:solidFill>
                  <a:srgbClr val="002060"/>
                </a:solidFill>
              </a:rPr>
              <a:t>Can create "muscle memory" to reduce the physical demands of the stress response</a:t>
            </a:r>
          </a:p>
          <a:p>
            <a:endParaRPr lang="en-US" sz="2799" dirty="0"/>
          </a:p>
        </p:txBody>
      </p:sp>
      <p:sp>
        <p:nvSpPr>
          <p:cNvPr id="9" name="Content Placeholder 3">
            <a:extLst>
              <a:ext uri="{FF2B5EF4-FFF2-40B4-BE49-F238E27FC236}">
                <a16:creationId xmlns:a16="http://schemas.microsoft.com/office/drawing/2014/main" id="{EBC0CF2B-1205-403E-9633-AE44B4B3C841}"/>
              </a:ext>
            </a:extLst>
          </p:cNvPr>
          <p:cNvSpPr txBox="1">
            <a:spLocks/>
          </p:cNvSpPr>
          <p:nvPr/>
        </p:nvSpPr>
        <p:spPr>
          <a:xfrm>
            <a:off x="7010163" y="2019682"/>
            <a:ext cx="5180251" cy="49097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99" b="1" u="sng" dirty="0">
                <a:solidFill>
                  <a:srgbClr val="002060"/>
                </a:solidFill>
              </a:rPr>
              <a:t>STEPS</a:t>
            </a:r>
          </a:p>
          <a:p>
            <a:r>
              <a:rPr lang="en-US" sz="2199" dirty="0">
                <a:solidFill>
                  <a:srgbClr val="002060"/>
                </a:solidFill>
              </a:rPr>
              <a:t>Close your mouth and </a:t>
            </a:r>
            <a:r>
              <a:rPr lang="en-US" sz="2199" b="1" dirty="0">
                <a:solidFill>
                  <a:srgbClr val="002060"/>
                </a:solidFill>
              </a:rPr>
              <a:t>inhale</a:t>
            </a:r>
            <a:r>
              <a:rPr lang="en-US" sz="2199" dirty="0">
                <a:solidFill>
                  <a:srgbClr val="002060"/>
                </a:solidFill>
              </a:rPr>
              <a:t> quietly through your nose to a mental </a:t>
            </a:r>
            <a:r>
              <a:rPr lang="en-US" sz="2199" b="1" dirty="0">
                <a:solidFill>
                  <a:srgbClr val="002060"/>
                </a:solidFill>
              </a:rPr>
              <a:t>count of four.</a:t>
            </a:r>
          </a:p>
          <a:p>
            <a:r>
              <a:rPr lang="en-US" sz="2199" b="1" dirty="0">
                <a:solidFill>
                  <a:srgbClr val="002060"/>
                </a:solidFill>
              </a:rPr>
              <a:t>Hold your breath </a:t>
            </a:r>
            <a:r>
              <a:rPr lang="en-US" sz="2199" dirty="0">
                <a:solidFill>
                  <a:srgbClr val="002060"/>
                </a:solidFill>
              </a:rPr>
              <a:t>for a count of </a:t>
            </a:r>
            <a:r>
              <a:rPr lang="en-US" sz="2199" b="1" dirty="0">
                <a:solidFill>
                  <a:srgbClr val="002060"/>
                </a:solidFill>
              </a:rPr>
              <a:t>seven</a:t>
            </a:r>
            <a:r>
              <a:rPr lang="en-US" sz="2199" dirty="0">
                <a:solidFill>
                  <a:srgbClr val="002060"/>
                </a:solidFill>
              </a:rPr>
              <a:t>.</a:t>
            </a:r>
          </a:p>
          <a:p>
            <a:r>
              <a:rPr lang="en-US" sz="2199" b="1" dirty="0">
                <a:solidFill>
                  <a:srgbClr val="002060"/>
                </a:solidFill>
              </a:rPr>
              <a:t>Exhale</a:t>
            </a:r>
            <a:r>
              <a:rPr lang="en-US" sz="2199" dirty="0">
                <a:solidFill>
                  <a:srgbClr val="002060"/>
                </a:solidFill>
              </a:rPr>
              <a:t> completely through your mouth, making a whoosh sound to a </a:t>
            </a:r>
            <a:r>
              <a:rPr lang="en-US" sz="2199" b="1" dirty="0">
                <a:solidFill>
                  <a:srgbClr val="002060"/>
                </a:solidFill>
              </a:rPr>
              <a:t>count of eight.</a:t>
            </a:r>
          </a:p>
          <a:p>
            <a:r>
              <a:rPr lang="en-US" sz="2199" dirty="0">
                <a:solidFill>
                  <a:srgbClr val="002060"/>
                </a:solidFill>
              </a:rPr>
              <a:t>Now </a:t>
            </a:r>
            <a:r>
              <a:rPr lang="en-US" sz="2199" b="1" dirty="0">
                <a:solidFill>
                  <a:srgbClr val="002060"/>
                </a:solidFill>
              </a:rPr>
              <a:t>inhale again and repeat </a:t>
            </a:r>
            <a:r>
              <a:rPr lang="en-US" sz="2199" dirty="0">
                <a:solidFill>
                  <a:srgbClr val="002060"/>
                </a:solidFill>
              </a:rPr>
              <a:t>the cycle three more times for a total of four breaths.</a:t>
            </a:r>
          </a:p>
        </p:txBody>
      </p:sp>
      <p:pic>
        <p:nvPicPr>
          <p:cNvPr id="5" name="Picture 4">
            <a:extLst>
              <a:ext uri="{FF2B5EF4-FFF2-40B4-BE49-F238E27FC236}">
                <a16:creationId xmlns:a16="http://schemas.microsoft.com/office/drawing/2014/main" id="{0BDB4241-F3C6-4159-98E8-E5B2F8E0D04E}"/>
              </a:ext>
            </a:extLst>
          </p:cNvPr>
          <p:cNvPicPr>
            <a:picLocks noChangeAspect="1"/>
          </p:cNvPicPr>
          <p:nvPr/>
        </p:nvPicPr>
        <p:blipFill>
          <a:blip r:embed="rId3"/>
          <a:stretch>
            <a:fillRect/>
          </a:stretch>
        </p:blipFill>
        <p:spPr>
          <a:xfrm>
            <a:off x="3734292" y="5082158"/>
            <a:ext cx="3275871" cy="1804392"/>
          </a:xfrm>
          <a:prstGeom prst="rect">
            <a:avLst/>
          </a:prstGeom>
        </p:spPr>
      </p:pic>
    </p:spTree>
    <p:extLst>
      <p:ext uri="{BB962C8B-B14F-4D97-AF65-F5344CB8AC3E}">
        <p14:creationId xmlns:p14="http://schemas.microsoft.com/office/powerpoint/2010/main" val="35310807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806" y="103506"/>
            <a:ext cx="9293979" cy="1007271"/>
          </a:xfrm>
        </p:spPr>
        <p:txBody>
          <a:bodyPr>
            <a:normAutofit/>
          </a:bodyPr>
          <a:lstStyle/>
          <a:p>
            <a:pPr algn="ctr"/>
            <a:r>
              <a:rPr lang="en-US" dirty="0"/>
              <a:t>Examples of Techniques </a:t>
            </a:r>
          </a:p>
        </p:txBody>
      </p:sp>
      <p:graphicFrame>
        <p:nvGraphicFramePr>
          <p:cNvPr id="2" name="Diagram 1">
            <a:extLst>
              <a:ext uri="{FF2B5EF4-FFF2-40B4-BE49-F238E27FC236}">
                <a16:creationId xmlns:a16="http://schemas.microsoft.com/office/drawing/2014/main" id="{285F347F-8FB9-4358-A0B3-890E62D72D20}"/>
              </a:ext>
            </a:extLst>
          </p:cNvPr>
          <p:cNvGraphicFramePr/>
          <p:nvPr/>
        </p:nvGraphicFramePr>
        <p:xfrm>
          <a:off x="2363172" y="1448316"/>
          <a:ext cx="7694196" cy="5104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AEAA0C52-9D85-43C4-8DF8-08B4FE0CC379}"/>
              </a:ext>
            </a:extLst>
          </p:cNvPr>
          <p:cNvPicPr>
            <a:picLocks noChangeAspect="1"/>
          </p:cNvPicPr>
          <p:nvPr/>
        </p:nvPicPr>
        <p:blipFill>
          <a:blip r:embed="rId8"/>
          <a:stretch>
            <a:fillRect/>
          </a:stretch>
        </p:blipFill>
        <p:spPr>
          <a:xfrm>
            <a:off x="443961" y="3200461"/>
            <a:ext cx="2303688" cy="1599783"/>
          </a:xfrm>
          <a:prstGeom prst="rect">
            <a:avLst/>
          </a:prstGeom>
        </p:spPr>
      </p:pic>
    </p:spTree>
    <p:extLst>
      <p:ext uri="{BB962C8B-B14F-4D97-AF65-F5344CB8AC3E}">
        <p14:creationId xmlns:p14="http://schemas.microsoft.com/office/powerpoint/2010/main" val="30544878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itle 1"/>
          <p:cNvSpPr>
            <a:spLocks noGrp="1"/>
          </p:cNvSpPr>
          <p:nvPr>
            <p:ph type="title"/>
          </p:nvPr>
        </p:nvSpPr>
        <p:spPr>
          <a:xfrm>
            <a:off x="1600201" y="183649"/>
            <a:ext cx="9293979" cy="1007533"/>
          </a:xfrm>
        </p:spPr>
        <p:txBody>
          <a:bodyPr>
            <a:normAutofit/>
          </a:bodyPr>
          <a:lstStyle/>
          <a:p>
            <a:pPr algn="ctr">
              <a:defRPr/>
            </a:pPr>
            <a:r>
              <a:rPr lang="en-US" sz="4000" dirty="0">
                <a:effectLst>
                  <a:outerShdw blurRad="38100" dist="38100" dir="2700000" algn="tl">
                    <a:srgbClr val="000000">
                      <a:alpha val="43137"/>
                    </a:srgbClr>
                  </a:outerShdw>
                </a:effectLst>
                <a:ea typeface="ＭＳ Ｐゴシック" charset="0"/>
              </a:rPr>
              <a:t>Calm Examples: Self</a:t>
            </a:r>
          </a:p>
        </p:txBody>
      </p:sp>
      <p:sp>
        <p:nvSpPr>
          <p:cNvPr id="76802" name="Content Placeholder 2"/>
          <p:cNvSpPr>
            <a:spLocks noGrp="1"/>
          </p:cNvSpPr>
          <p:nvPr>
            <p:ph idx="4294967295"/>
          </p:nvPr>
        </p:nvSpPr>
        <p:spPr>
          <a:xfrm>
            <a:off x="5105401" y="1219201"/>
            <a:ext cx="5584825" cy="5408613"/>
          </a:xfrm>
        </p:spPr>
        <p:txBody>
          <a:bodyPr anchor="ctr">
            <a:normAutofit/>
          </a:bodyPr>
          <a:lstStyle/>
          <a:p>
            <a:pPr marL="0" indent="0">
              <a:buNone/>
            </a:pPr>
            <a:r>
              <a:rPr lang="en-US" sz="2400" dirty="0">
                <a:solidFill>
                  <a:srgbClr val="232D4B"/>
                </a:solidFill>
              </a:rPr>
              <a:t>“What helps calm me is breaking down responsibilities into manageable pieces, making lists and being organized.”’</a:t>
            </a:r>
          </a:p>
          <a:p>
            <a:pPr marL="0" indent="0">
              <a:buNone/>
            </a:pPr>
            <a:endParaRPr lang="en-US" sz="2400" dirty="0">
              <a:solidFill>
                <a:srgbClr val="232D4B"/>
              </a:solidFill>
            </a:endParaRPr>
          </a:p>
          <a:p>
            <a:pPr marL="0" indent="0">
              <a:buNone/>
            </a:pPr>
            <a:r>
              <a:rPr lang="en-US" dirty="0">
                <a:solidFill>
                  <a:srgbClr val="232D4B"/>
                </a:solidFill>
              </a:rPr>
              <a:t>“To reduce stress in myself at work, I try to refocus and take a deep breath. I remind myself that I am only one person and I am doing the best job that I can possibly do. I also try to step off the unit when there is adequate coverage just take get fresh air and regroup.” </a:t>
            </a:r>
            <a:endParaRPr lang="en-US" sz="2400" dirty="0">
              <a:solidFill>
                <a:srgbClr val="232D4B"/>
              </a:solidFill>
            </a:endParaRPr>
          </a:p>
        </p:txBody>
      </p:sp>
      <p:pic>
        <p:nvPicPr>
          <p:cNvPr id="6" name="Picture 5" descr="A picture containing sitting, front, white, small&#10;&#10;Description automatically generated">
            <a:extLst>
              <a:ext uri="{FF2B5EF4-FFF2-40B4-BE49-F238E27FC236}">
                <a16:creationId xmlns:a16="http://schemas.microsoft.com/office/drawing/2014/main" id="{194D64BC-3D05-9A42-84FA-9CCC320583C8}"/>
              </a:ext>
            </a:extLst>
          </p:cNvPr>
          <p:cNvPicPr>
            <a:picLocks noChangeAspect="1"/>
          </p:cNvPicPr>
          <p:nvPr/>
        </p:nvPicPr>
        <p:blipFill rotWithShape="1">
          <a:blip r:embed="rId3">
            <a:extLst>
              <a:ext uri="{28A0092B-C50C-407E-A947-70E740481C1C}">
                <a14:useLocalDpi xmlns:a14="http://schemas.microsoft.com/office/drawing/2010/main" val="0"/>
              </a:ext>
            </a:extLst>
          </a:blip>
          <a:srcRect t="1365" r="-2" b="-2"/>
          <a:stretch/>
        </p:blipFill>
        <p:spPr>
          <a:xfrm>
            <a:off x="381001" y="1878877"/>
            <a:ext cx="4277149" cy="4089258"/>
          </a:xfrm>
          <a:prstGeom prst="rect">
            <a:avLst/>
          </a:prstGeom>
        </p:spPr>
      </p:pic>
    </p:spTree>
    <p:extLst>
      <p:ext uri="{BB962C8B-B14F-4D97-AF65-F5344CB8AC3E}">
        <p14:creationId xmlns:p14="http://schemas.microsoft.com/office/powerpoint/2010/main" val="68772726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itle 1"/>
          <p:cNvSpPr>
            <a:spLocks noGrp="1"/>
          </p:cNvSpPr>
          <p:nvPr>
            <p:ph type="title"/>
          </p:nvPr>
        </p:nvSpPr>
        <p:spPr>
          <a:xfrm>
            <a:off x="609601" y="76203"/>
            <a:ext cx="10742831" cy="1007533"/>
          </a:xfrm>
        </p:spPr>
        <p:txBody>
          <a:bodyPr>
            <a:normAutofit/>
          </a:bodyPr>
          <a:lstStyle/>
          <a:p>
            <a:pPr algn="ctr">
              <a:defRPr/>
            </a:pPr>
            <a:r>
              <a:rPr lang="en-US" sz="4000" dirty="0">
                <a:effectLst>
                  <a:outerShdw blurRad="38100" dist="38100" dir="2700000" algn="tl">
                    <a:srgbClr val="000000">
                      <a:alpha val="43137"/>
                    </a:srgbClr>
                  </a:outerShdw>
                </a:effectLst>
                <a:ea typeface="ＭＳ Ｐゴシック" charset="0"/>
              </a:rPr>
              <a:t>Calm Example: Peer /Leader Support</a:t>
            </a:r>
          </a:p>
        </p:txBody>
      </p:sp>
      <p:sp>
        <p:nvSpPr>
          <p:cNvPr id="76802" name="Content Placeholder 2"/>
          <p:cNvSpPr>
            <a:spLocks noGrp="1"/>
          </p:cNvSpPr>
          <p:nvPr>
            <p:ph idx="4294967295"/>
          </p:nvPr>
        </p:nvSpPr>
        <p:spPr>
          <a:xfrm>
            <a:off x="5105401" y="1219201"/>
            <a:ext cx="5584825" cy="5408613"/>
          </a:xfrm>
        </p:spPr>
        <p:txBody>
          <a:bodyPr anchor="ctr">
            <a:normAutofit/>
          </a:bodyPr>
          <a:lstStyle/>
          <a:p>
            <a:pPr marL="0" indent="0">
              <a:buNone/>
            </a:pPr>
            <a:r>
              <a:rPr lang="en-US" dirty="0">
                <a:solidFill>
                  <a:srgbClr val="232D4B"/>
                </a:solidFill>
              </a:rPr>
              <a:t>“If something is going wrong on a unit, someone will say “orange huddle.” That means, “everyone take a breath, we’re coming together. It’s not blaming or shaming, there’s an issue, we feel it, someone saw it, something is happening, it’s tense. Let’s all take a breath, this is the shift from hell, we’ll make it through.”</a:t>
            </a:r>
          </a:p>
        </p:txBody>
      </p:sp>
      <p:pic>
        <p:nvPicPr>
          <p:cNvPr id="2" name="Picture 1"/>
          <p:cNvPicPr>
            <a:picLocks noChangeAspect="1"/>
          </p:cNvPicPr>
          <p:nvPr/>
        </p:nvPicPr>
        <p:blipFill>
          <a:blip r:embed="rId3"/>
          <a:stretch>
            <a:fillRect/>
          </a:stretch>
        </p:blipFill>
        <p:spPr>
          <a:xfrm>
            <a:off x="914400" y="2743200"/>
            <a:ext cx="3810000" cy="3279195"/>
          </a:xfrm>
          <a:prstGeom prst="rect">
            <a:avLst/>
          </a:prstGeom>
        </p:spPr>
      </p:pic>
    </p:spTree>
    <p:extLst>
      <p:ext uri="{BB962C8B-B14F-4D97-AF65-F5344CB8AC3E}">
        <p14:creationId xmlns:p14="http://schemas.microsoft.com/office/powerpoint/2010/main" val="147009411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CDAE6DA6-9428-4F32-BD84-5AC83BB9F9DE}"/>
              </a:ext>
            </a:extLst>
          </p:cNvPr>
          <p:cNvSpPr txBox="1">
            <a:spLocks noChangeArrowheads="1"/>
          </p:cNvSpPr>
          <p:nvPr/>
        </p:nvSpPr>
        <p:spPr bwMode="auto">
          <a:xfrm>
            <a:off x="1524001" y="201134"/>
            <a:ext cx="9432695" cy="7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rtlCol="0"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latin typeface="Arial" panose="020B0604020202020204" pitchFamily="34" charset="0"/>
                <a:cs typeface="Arial" panose="020B0604020202020204" pitchFamily="34" charset="0"/>
              </a:rPr>
              <a:t>Group Discussion: Calm</a:t>
            </a:r>
          </a:p>
        </p:txBody>
      </p:sp>
      <p:pic>
        <p:nvPicPr>
          <p:cNvPr id="8" name="Picture 7" descr="A picture containing indoor, table, sitting, cup&#10;&#10;Description automatically generated">
            <a:extLst>
              <a:ext uri="{FF2B5EF4-FFF2-40B4-BE49-F238E27FC236}">
                <a16:creationId xmlns:a16="http://schemas.microsoft.com/office/drawing/2014/main" id="{3D0F1834-6F12-44EA-853C-F3F5DD7B0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600200"/>
            <a:ext cx="5255684" cy="4572000"/>
          </a:xfrm>
          <a:prstGeom prst="rect">
            <a:avLst/>
          </a:prstGeom>
        </p:spPr>
      </p:pic>
      <p:sp>
        <p:nvSpPr>
          <p:cNvPr id="10" name="Content Placeholder 2">
            <a:extLst>
              <a:ext uri="{FF2B5EF4-FFF2-40B4-BE49-F238E27FC236}">
                <a16:creationId xmlns:a16="http://schemas.microsoft.com/office/drawing/2014/main" id="{3ABB683D-F70A-4D2C-811E-1091D648AADD}"/>
              </a:ext>
            </a:extLst>
          </p:cNvPr>
          <p:cNvSpPr txBox="1">
            <a:spLocks/>
          </p:cNvSpPr>
          <p:nvPr/>
        </p:nvSpPr>
        <p:spPr>
          <a:xfrm>
            <a:off x="5638801" y="865668"/>
            <a:ext cx="5584993" cy="5409743"/>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charset="2"/>
              <a:buChar char="§"/>
            </a:pPr>
            <a:r>
              <a:rPr lang="en-US" sz="2400" dirty="0"/>
              <a:t>What are some examples of how calm might be needed in your work?  </a:t>
            </a:r>
          </a:p>
          <a:p>
            <a:pPr>
              <a:buFont typeface="Wingdings" charset="2"/>
              <a:buChar char="§"/>
            </a:pPr>
            <a:r>
              <a:rPr lang="en-US" sz="2400" dirty="0"/>
              <a:t>What are some ways that you find calm for yourself?</a:t>
            </a:r>
          </a:p>
          <a:p>
            <a:pPr>
              <a:buFont typeface="Wingdings" charset="2"/>
              <a:buChar char="§"/>
            </a:pPr>
            <a:r>
              <a:rPr lang="en-US" sz="2400" dirty="0"/>
              <a:t>What are some ways that you have offered or been offered calming actions? </a:t>
            </a:r>
          </a:p>
        </p:txBody>
      </p:sp>
    </p:spTree>
    <p:extLst>
      <p:ext uri="{BB962C8B-B14F-4D97-AF65-F5344CB8AC3E}">
        <p14:creationId xmlns:p14="http://schemas.microsoft.com/office/powerpoint/2010/main" val="40684540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Content Placeholder 2"/>
          <p:cNvSpPr>
            <a:spLocks noGrp="1"/>
          </p:cNvSpPr>
          <p:nvPr>
            <p:ph idx="4294967295"/>
          </p:nvPr>
        </p:nvSpPr>
        <p:spPr>
          <a:xfrm>
            <a:off x="451678" y="1600201"/>
            <a:ext cx="6505575" cy="4875213"/>
          </a:xfrm>
          <a:solidFill>
            <a:schemeClr val="accent6">
              <a:lumMod val="20000"/>
              <a:lumOff val="80000"/>
            </a:schemeClr>
          </a:solidFill>
          <a:ln w="19050">
            <a:solidFill>
              <a:schemeClr val="accent1"/>
            </a:solidFill>
          </a:ln>
        </p:spPr>
        <p:txBody>
          <a:bodyPr anchor="ctr">
            <a:noAutofit/>
          </a:bodyPr>
          <a:lstStyle/>
          <a:p>
            <a:pPr marL="0" indent="0">
              <a:buNone/>
            </a:pPr>
            <a:r>
              <a:rPr lang="en-US" sz="3199" dirty="0"/>
              <a:t>A nurse who you know has been having marital issues has trouble with entering data into an electronic record and throws a stack of papers on the floor and runs to the bathroom.</a:t>
            </a:r>
          </a:p>
        </p:txBody>
      </p:sp>
      <p:sp>
        <p:nvSpPr>
          <p:cNvPr id="2" name="TextBox 1">
            <a:extLst>
              <a:ext uri="{FF2B5EF4-FFF2-40B4-BE49-F238E27FC236}">
                <a16:creationId xmlns:a16="http://schemas.microsoft.com/office/drawing/2014/main" id="{914D2663-7D1D-9D40-8372-F33CB0DA61BB}"/>
              </a:ext>
            </a:extLst>
          </p:cNvPr>
          <p:cNvSpPr txBox="1"/>
          <p:nvPr/>
        </p:nvSpPr>
        <p:spPr>
          <a:xfrm>
            <a:off x="7693927" y="2631896"/>
            <a:ext cx="4194987" cy="3138503"/>
          </a:xfrm>
          <a:prstGeom prst="rect">
            <a:avLst/>
          </a:prstGeom>
          <a:solidFill>
            <a:schemeClr val="accent4">
              <a:lumMod val="20000"/>
              <a:lumOff val="80000"/>
            </a:schemeClr>
          </a:solidFill>
          <a:ln w="38100">
            <a:solidFill>
              <a:schemeClr val="accent1"/>
            </a:solidFill>
          </a:ln>
        </p:spPr>
        <p:txBody>
          <a:bodyPr wrap="square" rtlCol="0">
            <a:spAutoFit/>
          </a:bodyPr>
          <a:lstStyle/>
          <a:p>
            <a:pPr marL="285664" indent="-285664" defTabSz="914126">
              <a:buFont typeface="Arial" panose="020B0604020202020204" pitchFamily="34" charset="0"/>
              <a:buChar char="•"/>
              <a:defRPr/>
            </a:pPr>
            <a:r>
              <a:rPr lang="en-US" sz="1999" dirty="0">
                <a:solidFill>
                  <a:prstClr val="black"/>
                </a:solidFill>
                <a:latin typeface="Calibri" panose="020F0502020204030204"/>
              </a:rPr>
              <a:t>What kind of stress injury may be present?</a:t>
            </a:r>
          </a:p>
          <a:p>
            <a:pPr marL="285664" indent="-285664" defTabSz="914126">
              <a:buFont typeface="Arial" panose="020B0604020202020204" pitchFamily="34" charset="0"/>
              <a:buChar char="•"/>
              <a:defRPr/>
            </a:pPr>
            <a:r>
              <a:rPr lang="en-US" sz="1999" dirty="0">
                <a:solidFill>
                  <a:prstClr val="black"/>
                </a:solidFill>
                <a:latin typeface="Calibri" panose="020F0502020204030204"/>
              </a:rPr>
              <a:t>What SFA action(s) would you use?</a:t>
            </a:r>
          </a:p>
          <a:p>
            <a:pPr marL="285664" indent="-285664" defTabSz="914126">
              <a:buFont typeface="Arial" panose="020B0604020202020204" pitchFamily="34" charset="0"/>
              <a:buChar char="•"/>
              <a:defRPr/>
            </a:pPr>
            <a:r>
              <a:rPr lang="en-US" sz="1999" dirty="0">
                <a:solidFill>
                  <a:prstClr val="black"/>
                </a:solidFill>
                <a:latin typeface="Calibri" panose="020F0502020204030204"/>
              </a:rPr>
              <a:t>What is your plan for approaching the situation?</a:t>
            </a:r>
          </a:p>
          <a:p>
            <a:pPr marL="285664" indent="-285664" defTabSz="914126">
              <a:buFont typeface="Arial" panose="020B0604020202020204" pitchFamily="34" charset="0"/>
              <a:buChar char="•"/>
              <a:defRPr/>
            </a:pPr>
            <a:r>
              <a:rPr lang="en-US" sz="1999" dirty="0">
                <a:solidFill>
                  <a:prstClr val="black"/>
                </a:solidFill>
                <a:latin typeface="Calibri" panose="020F0502020204030204"/>
              </a:rPr>
              <a:t>What other information would you want to know?</a:t>
            </a:r>
          </a:p>
          <a:p>
            <a:pPr marL="285664" indent="-285664" defTabSz="914126">
              <a:buFont typeface="Arial" panose="020B0604020202020204" pitchFamily="34" charset="0"/>
              <a:buChar char="•"/>
              <a:defRPr/>
            </a:pPr>
            <a:r>
              <a:rPr lang="en-US" sz="1999" dirty="0">
                <a:solidFill>
                  <a:prstClr val="black"/>
                </a:solidFill>
                <a:latin typeface="Calibri" panose="020F0502020204030204"/>
              </a:rPr>
              <a:t>Outline the exact words/sentences you would use. </a:t>
            </a:r>
          </a:p>
          <a:p>
            <a:pPr defTabSz="914126">
              <a:defRPr/>
            </a:pPr>
            <a:endParaRPr lang="en-US" sz="1799" dirty="0">
              <a:solidFill>
                <a:prstClr val="black"/>
              </a:solidFill>
              <a:latin typeface="Calibri" panose="020F0502020204030204"/>
            </a:endParaRPr>
          </a:p>
        </p:txBody>
      </p:sp>
      <p:sp>
        <p:nvSpPr>
          <p:cNvPr id="4" name="Title 3"/>
          <p:cNvSpPr>
            <a:spLocks noGrp="1"/>
          </p:cNvSpPr>
          <p:nvPr>
            <p:ph type="title"/>
          </p:nvPr>
        </p:nvSpPr>
        <p:spPr>
          <a:xfrm>
            <a:off x="533401" y="76203"/>
            <a:ext cx="10819031" cy="1007533"/>
          </a:xfrm>
        </p:spPr>
        <p:txBody>
          <a:bodyPr>
            <a:normAutofit/>
          </a:bodyPr>
          <a:lstStyle/>
          <a:p>
            <a:pPr algn="ctr"/>
            <a:r>
              <a:rPr lang="en-US" dirty="0"/>
              <a:t>CALM SCENARIO</a:t>
            </a:r>
          </a:p>
        </p:txBody>
      </p:sp>
    </p:spTree>
    <p:extLst>
      <p:ext uri="{BB962C8B-B14F-4D97-AF65-F5344CB8AC3E}">
        <p14:creationId xmlns:p14="http://schemas.microsoft.com/office/powerpoint/2010/main" val="251894967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CC23-74CF-6DBF-AF8F-CB62839EC62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DAY 1 Summary</a:t>
            </a:r>
          </a:p>
        </p:txBody>
      </p:sp>
      <p:pic>
        <p:nvPicPr>
          <p:cNvPr id="2050" name="Picture 2" descr="Summary Stock Photos and Images. 22,368 Summary pictures and royalty free  photography available to search from thousands of stock photographers.">
            <a:extLst>
              <a:ext uri="{FF2B5EF4-FFF2-40B4-BE49-F238E27FC236}">
                <a16:creationId xmlns:a16="http://schemas.microsoft.com/office/drawing/2014/main" id="{3C8BFD1C-EDAC-3D96-7857-83A97A2FCB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3" t="6871" r="4848" b="5512"/>
          <a:stretch/>
        </p:blipFill>
        <p:spPr bwMode="auto">
          <a:xfrm>
            <a:off x="1676400" y="1265902"/>
            <a:ext cx="8382000" cy="55158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1CDAF6-BCE6-AFC6-5176-6420F8920CDA}"/>
              </a:ext>
            </a:extLst>
          </p:cNvPr>
          <p:cNvSpPr txBox="1"/>
          <p:nvPr/>
        </p:nvSpPr>
        <p:spPr>
          <a:xfrm>
            <a:off x="4572000" y="3810001"/>
            <a:ext cx="4724400" cy="2031325"/>
          </a:xfrm>
          <a:prstGeom prst="rect">
            <a:avLst/>
          </a:prstGeom>
          <a:noFill/>
        </p:spPr>
        <p:txBody>
          <a:bodyPr wrap="square" rtlCol="0">
            <a:spAutoFit/>
          </a:bodyPr>
          <a:lstStyle/>
          <a:p>
            <a:r>
              <a:rPr lang="en-US" b="1" dirty="0">
                <a:solidFill>
                  <a:schemeClr val="accent6">
                    <a:lumMod val="75000"/>
                  </a:schemeClr>
                </a:solidFill>
              </a:rPr>
              <a:t>Understanding Stress</a:t>
            </a:r>
          </a:p>
          <a:p>
            <a:endParaRPr lang="en-US" dirty="0"/>
          </a:p>
          <a:p>
            <a:endParaRPr lang="en-US" dirty="0"/>
          </a:p>
          <a:p>
            <a:r>
              <a:rPr lang="en-US" b="1" dirty="0">
                <a:solidFill>
                  <a:schemeClr val="accent6">
                    <a:lumMod val="75000"/>
                  </a:schemeClr>
                </a:solidFill>
              </a:rPr>
              <a:t>SFA Model / 1-4 C’s</a:t>
            </a:r>
          </a:p>
          <a:p>
            <a:endParaRPr lang="en-US" dirty="0"/>
          </a:p>
          <a:p>
            <a:endParaRPr lang="en-US" dirty="0"/>
          </a:p>
          <a:p>
            <a:r>
              <a:rPr lang="en-US" b="1" dirty="0">
                <a:solidFill>
                  <a:schemeClr val="accent6">
                    <a:lumMod val="75000"/>
                  </a:schemeClr>
                </a:solidFill>
              </a:rPr>
              <a:t>Self, Peer &amp; Organization Strategies</a:t>
            </a:r>
          </a:p>
        </p:txBody>
      </p:sp>
    </p:spTree>
    <p:extLst>
      <p:ext uri="{BB962C8B-B14F-4D97-AF65-F5344CB8AC3E}">
        <p14:creationId xmlns:p14="http://schemas.microsoft.com/office/powerpoint/2010/main" val="26961850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5E18-C080-E50D-58C9-0BD016C0BF78}"/>
              </a:ext>
            </a:extLst>
          </p:cNvPr>
          <p:cNvSpPr>
            <a:spLocks noGrp="1"/>
          </p:cNvSpPr>
          <p:nvPr>
            <p:ph type="title"/>
          </p:nvPr>
        </p:nvSpPr>
        <p:spPr/>
        <p:txBody>
          <a:bodyPr/>
          <a:lstStyle/>
          <a:p>
            <a:pPr algn="ctr"/>
            <a:r>
              <a:rPr lang="en-US" dirty="0"/>
              <a:t>Next Steps</a:t>
            </a:r>
          </a:p>
        </p:txBody>
      </p:sp>
      <p:sp>
        <p:nvSpPr>
          <p:cNvPr id="4" name="TextBox 3">
            <a:extLst>
              <a:ext uri="{FF2B5EF4-FFF2-40B4-BE49-F238E27FC236}">
                <a16:creationId xmlns:a16="http://schemas.microsoft.com/office/drawing/2014/main" id="{B7AF5E19-21A4-0EA0-02EF-AC4F78826BC9}"/>
              </a:ext>
            </a:extLst>
          </p:cNvPr>
          <p:cNvSpPr txBox="1"/>
          <p:nvPr/>
        </p:nvSpPr>
        <p:spPr>
          <a:xfrm>
            <a:off x="1557267" y="1477023"/>
            <a:ext cx="9583699" cy="4930581"/>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v"/>
            </a:pPr>
            <a:r>
              <a:rPr lang="en-US" sz="2000" dirty="0"/>
              <a:t>Implementation Guide Overview &amp; Expectations</a:t>
            </a:r>
          </a:p>
          <a:p>
            <a:endParaRPr lang="en-US" sz="2000" dirty="0"/>
          </a:p>
          <a:p>
            <a:pPr marL="285750" indent="-285750">
              <a:buFont typeface="Wingdings" panose="05000000000000000000" pitchFamily="2" charset="2"/>
              <a:buChar char="v"/>
            </a:pPr>
            <a:r>
              <a:rPr lang="en-US" sz="2000" dirty="0"/>
              <a:t>Awareness Brief Assignment </a:t>
            </a:r>
          </a:p>
          <a:p>
            <a:pPr marL="742950" lvl="1" indent="-285750">
              <a:lnSpc>
                <a:spcPct val="200000"/>
              </a:lnSpc>
              <a:buFont typeface="Wingdings" panose="05000000000000000000" pitchFamily="2" charset="2"/>
              <a:buChar char="§"/>
            </a:pPr>
            <a:r>
              <a:rPr lang="en-US" sz="2000" dirty="0"/>
              <a:t>Schedule a time to Present Awareness Brief</a:t>
            </a:r>
          </a:p>
          <a:p>
            <a:pPr marL="742950" lvl="1" indent="-285750">
              <a:lnSpc>
                <a:spcPct val="200000"/>
              </a:lnSpc>
              <a:buFont typeface="Wingdings" panose="05000000000000000000" pitchFamily="2" charset="2"/>
              <a:buChar char="§"/>
            </a:pPr>
            <a:r>
              <a:rPr lang="en-US" sz="2000" dirty="0"/>
              <a:t>Select a Small Group (3-8 participants-unit, peers, council, or committee)</a:t>
            </a:r>
            <a:endParaRPr lang="en-US" sz="2000" dirty="0">
              <a:cs typeface="Calibri"/>
            </a:endParaRPr>
          </a:p>
          <a:p>
            <a:pPr marL="742950" lvl="1" indent="-285750">
              <a:lnSpc>
                <a:spcPct val="200000"/>
              </a:lnSpc>
              <a:buFont typeface="Wingdings" panose="05000000000000000000" pitchFamily="2" charset="2"/>
              <a:buChar char="§"/>
            </a:pPr>
            <a:r>
              <a:rPr lang="en-US" sz="2000" dirty="0"/>
              <a:t>Handout to share with participants </a:t>
            </a:r>
            <a:endParaRPr lang="en-US" sz="2000" dirty="0">
              <a:cs typeface="Calibri" panose="020F0502020204030204"/>
            </a:endParaRPr>
          </a:p>
          <a:p>
            <a:pPr marL="742950" lvl="1" indent="-285750">
              <a:lnSpc>
                <a:spcPct val="200000"/>
              </a:lnSpc>
              <a:buFont typeface="Wingdings" panose="05000000000000000000" pitchFamily="2" charset="2"/>
              <a:buChar char="§"/>
            </a:pPr>
            <a:r>
              <a:rPr lang="en-US" sz="2000" dirty="0"/>
              <a:t>After the Awareness Session, Complete the Feedback Form, via link by</a:t>
            </a:r>
          </a:p>
          <a:p>
            <a:pPr lvl="1"/>
            <a:r>
              <a:rPr lang="en-US" sz="2000" dirty="0"/>
              <a:t>     </a:t>
            </a:r>
            <a:r>
              <a:rPr lang="en-US" sz="2000" b="1" dirty="0"/>
              <a:t>March 4, 2024.</a:t>
            </a:r>
            <a:endParaRPr lang="en-US" sz="2000" b="1" dirty="0">
              <a:cs typeface="Calibri"/>
            </a:endParaRPr>
          </a:p>
          <a:p>
            <a:pPr algn="ctr">
              <a:lnSpc>
                <a:spcPct val="200000"/>
              </a:lnSpc>
            </a:pPr>
            <a:r>
              <a:rPr lang="en-US" sz="2000" b="1" u="sng" dirty="0"/>
              <a:t>Day III Session</a:t>
            </a:r>
          </a:p>
          <a:p>
            <a:pPr algn="ctr">
              <a:lnSpc>
                <a:spcPct val="200000"/>
              </a:lnSpc>
            </a:pPr>
            <a:r>
              <a:rPr lang="en-US" sz="2000" dirty="0"/>
              <a:t>Discuss/Share: Awareness Brief Presentation Experience &amp; Implementation/ Next Steps</a:t>
            </a:r>
            <a:endParaRPr lang="en-US" dirty="0"/>
          </a:p>
        </p:txBody>
      </p:sp>
    </p:spTree>
    <p:extLst>
      <p:ext uri="{BB962C8B-B14F-4D97-AF65-F5344CB8AC3E}">
        <p14:creationId xmlns:p14="http://schemas.microsoft.com/office/powerpoint/2010/main" val="9611053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CC23-74CF-6DBF-AF8F-CB62839EC62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Final Questions / Comments</a:t>
            </a:r>
          </a:p>
        </p:txBody>
      </p:sp>
      <p:pic>
        <p:nvPicPr>
          <p:cNvPr id="4098" name="Picture 2" descr="1,000+ Free Questions &amp; Question Mark Images">
            <a:extLst>
              <a:ext uri="{FF2B5EF4-FFF2-40B4-BE49-F238E27FC236}">
                <a16:creationId xmlns:a16="http://schemas.microsoft.com/office/drawing/2014/main" id="{E5E5BFDC-A454-2FD5-F1F4-D936CA9C2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031" y="1447800"/>
            <a:ext cx="7881938" cy="525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246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EB1373-EF69-7974-D9A0-507AF2AB3926}"/>
              </a:ext>
            </a:extLst>
          </p:cNvPr>
          <p:cNvSpPr>
            <a:spLocks noGrp="1"/>
          </p:cNvSpPr>
          <p:nvPr>
            <p:ph type="title"/>
          </p:nvPr>
        </p:nvSpPr>
        <p:spPr>
          <a:xfrm>
            <a:off x="3728858" y="103802"/>
            <a:ext cx="5079341" cy="1007533"/>
          </a:xfrm>
        </p:spPr>
        <p:txBody>
          <a:bodyPr/>
          <a:lstStyle/>
          <a:p>
            <a:pPr algn="ctr"/>
            <a:r>
              <a:rPr lang="en-US" b="1" dirty="0"/>
              <a:t>Running on Empty</a:t>
            </a:r>
          </a:p>
        </p:txBody>
      </p:sp>
      <p:pic>
        <p:nvPicPr>
          <p:cNvPr id="5" name="Picture 2" descr="Nothing More in the Tank': With Administrators Mired Down, Skilled Nursing  Sector Will Struggle to Recover, Evolve - Skilled Nursing News">
            <a:extLst>
              <a:ext uri="{FF2B5EF4-FFF2-40B4-BE49-F238E27FC236}">
                <a16:creationId xmlns:a16="http://schemas.microsoft.com/office/drawing/2014/main" id="{506AC0F6-23C2-0C20-7A9F-2E17CA798333}"/>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220529" y="1864715"/>
            <a:ext cx="6096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451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t>How has the COVID-19 pandemic affected your commitment to nursing?</a:t>
            </a: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3728191006"/>
              </p:ext>
            </p:extLst>
          </p:nvPr>
        </p:nvGraphicFramePr>
        <p:xfrm>
          <a:off x="494581" y="1969219"/>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6102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Nurses' mental health has not rebounded to </a:t>
            </a:r>
            <a:br>
              <a:rPr lang="en-US" b="1" dirty="0"/>
            </a:br>
            <a:r>
              <a:rPr lang="en-US" b="1" dirty="0"/>
              <a:t>its pre-pandemic levels</a:t>
            </a:r>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804367659"/>
              </p:ext>
            </p:extLst>
          </p:nvPr>
        </p:nvGraphicFramePr>
        <p:xfrm>
          <a:off x="0" y="1825625"/>
          <a:ext cx="10515600" cy="36830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5402601" y="5838640"/>
            <a:ext cx="6096000" cy="738664"/>
          </a:xfrm>
          <a:prstGeom prst="rect">
            <a:avLst/>
          </a:prstGeom>
          <a:ln>
            <a:solidFill>
              <a:schemeClr val="accent1"/>
            </a:solidFill>
          </a:ln>
        </p:spPr>
        <p:txBody>
          <a:bodyPr>
            <a:spAutoFit/>
          </a:bodyPr>
          <a:lstStyle/>
          <a:p>
            <a:r>
              <a:rPr lang="en-US" sz="1400" dirty="0"/>
              <a:t>Trusted Health: Frontline Nurse Mental Health &amp; Well-Being Survey. https://works.trustedhealth.com/research/2023-frontline-nurse-mental-health-well-being-survey</a:t>
            </a:r>
          </a:p>
        </p:txBody>
      </p:sp>
    </p:spTree>
    <p:extLst>
      <p:ext uri="{BB962C8B-B14F-4D97-AF65-F5344CB8AC3E}">
        <p14:creationId xmlns:p14="http://schemas.microsoft.com/office/powerpoint/2010/main" val="1519123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F548-E64E-93CE-37C6-606F5ECB7C82}"/>
              </a:ext>
            </a:extLst>
          </p:cNvPr>
          <p:cNvSpPr>
            <a:spLocks noGrp="1"/>
          </p:cNvSpPr>
          <p:nvPr>
            <p:ph type="title"/>
          </p:nvPr>
        </p:nvSpPr>
        <p:spPr/>
        <p:txBody>
          <a:bodyPr/>
          <a:lstStyle/>
          <a:p>
            <a:pPr algn="ctr"/>
            <a:r>
              <a:rPr lang="en-US" b="1" dirty="0"/>
              <a:t>Likelihood to Leave Direct Patient Care</a:t>
            </a:r>
          </a:p>
        </p:txBody>
      </p:sp>
      <p:pic>
        <p:nvPicPr>
          <p:cNvPr id="5" name="Content Placeholder 4">
            <a:extLst>
              <a:ext uri="{FF2B5EF4-FFF2-40B4-BE49-F238E27FC236}">
                <a16:creationId xmlns:a16="http://schemas.microsoft.com/office/drawing/2014/main" id="{F4EA8E07-C66E-2C09-9738-38CD6CE19F6A}"/>
              </a:ext>
            </a:extLst>
          </p:cNvPr>
          <p:cNvPicPr>
            <a:picLocks noGrp="1" noChangeAspect="1"/>
          </p:cNvPicPr>
          <p:nvPr>
            <p:ph idx="4294967295"/>
          </p:nvPr>
        </p:nvPicPr>
        <p:blipFill>
          <a:blip r:embed="rId3"/>
          <a:stretch>
            <a:fillRect/>
          </a:stretch>
        </p:blipFill>
        <p:spPr>
          <a:xfrm>
            <a:off x="2009774" y="1552755"/>
            <a:ext cx="8727919" cy="4647092"/>
          </a:xfrm>
        </p:spPr>
      </p:pic>
      <p:sp>
        <p:nvSpPr>
          <p:cNvPr id="6" name="TextBox 5">
            <a:extLst>
              <a:ext uri="{FF2B5EF4-FFF2-40B4-BE49-F238E27FC236}">
                <a16:creationId xmlns:a16="http://schemas.microsoft.com/office/drawing/2014/main" id="{32C89044-DDF5-52A7-01F8-7E5CF5517D47}"/>
              </a:ext>
            </a:extLst>
          </p:cNvPr>
          <p:cNvSpPr txBox="1"/>
          <p:nvPr/>
        </p:nvSpPr>
        <p:spPr>
          <a:xfrm>
            <a:off x="190500" y="6113698"/>
            <a:ext cx="7516585" cy="861774"/>
          </a:xfrm>
          <a:prstGeom prst="rect">
            <a:avLst/>
          </a:prstGeom>
          <a:noFill/>
        </p:spPr>
        <p:txBody>
          <a:bodyPr wrap="square" rtlCol="0">
            <a:spAutoFit/>
          </a:bodyPr>
          <a:lstStyle/>
          <a:p>
            <a:r>
              <a:rPr lang="en-US" sz="1600" dirty="0"/>
              <a:t>McKinsey and Company 2023 survey </a:t>
            </a:r>
          </a:p>
          <a:p>
            <a:r>
              <a:rPr lang="en-US" sz="1600" dirty="0"/>
              <a:t>https://www.mckinsey.com/industries/healthcare/our-insights/nursing-in-2023</a:t>
            </a:r>
          </a:p>
          <a:p>
            <a:endParaRPr lang="en-US" dirty="0"/>
          </a:p>
        </p:txBody>
      </p:sp>
    </p:spTree>
    <p:extLst>
      <p:ext uri="{BB962C8B-B14F-4D97-AF65-F5344CB8AC3E}">
        <p14:creationId xmlns:p14="http://schemas.microsoft.com/office/powerpoint/2010/main" val="2155406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9A53-7DF6-EF7A-1253-A7AB7FEEB733}"/>
              </a:ext>
            </a:extLst>
          </p:cNvPr>
          <p:cNvSpPr>
            <a:spLocks noGrp="1"/>
          </p:cNvSpPr>
          <p:nvPr>
            <p:ph type="title"/>
          </p:nvPr>
        </p:nvSpPr>
        <p:spPr/>
        <p:txBody>
          <a:bodyPr/>
          <a:lstStyle/>
          <a:p>
            <a:pPr algn="ctr"/>
            <a:r>
              <a:rPr lang="en-US" dirty="0"/>
              <a:t>Top Factors in Likelihood to Stay</a:t>
            </a:r>
          </a:p>
        </p:txBody>
      </p:sp>
      <p:pic>
        <p:nvPicPr>
          <p:cNvPr id="5" name="Content Placeholder 4">
            <a:extLst>
              <a:ext uri="{FF2B5EF4-FFF2-40B4-BE49-F238E27FC236}">
                <a16:creationId xmlns:a16="http://schemas.microsoft.com/office/drawing/2014/main" id="{F01977A1-39C2-1CE9-70F1-78FE93A95159}"/>
              </a:ext>
            </a:extLst>
          </p:cNvPr>
          <p:cNvPicPr>
            <a:picLocks noGrp="1" noChangeAspect="1"/>
          </p:cNvPicPr>
          <p:nvPr>
            <p:ph idx="4294967295"/>
          </p:nvPr>
        </p:nvPicPr>
        <p:blipFill>
          <a:blip r:embed="rId2"/>
          <a:stretch>
            <a:fillRect/>
          </a:stretch>
        </p:blipFill>
        <p:spPr>
          <a:xfrm>
            <a:off x="2559170" y="1335567"/>
            <a:ext cx="6718300" cy="5591175"/>
          </a:xfrm>
        </p:spPr>
      </p:pic>
    </p:spTree>
    <p:extLst>
      <p:ext uri="{BB962C8B-B14F-4D97-AF65-F5344CB8AC3E}">
        <p14:creationId xmlns:p14="http://schemas.microsoft.com/office/powerpoint/2010/main" val="2932229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3E9D-D13D-8AB6-2C56-F5F182FE931C}"/>
              </a:ext>
            </a:extLst>
          </p:cNvPr>
          <p:cNvSpPr>
            <a:spLocks noGrp="1"/>
          </p:cNvSpPr>
          <p:nvPr>
            <p:ph type="title"/>
          </p:nvPr>
        </p:nvSpPr>
        <p:spPr/>
        <p:txBody>
          <a:bodyPr/>
          <a:lstStyle/>
          <a:p>
            <a:r>
              <a:rPr lang="en-US" dirty="0"/>
              <a:t>Top Reasons for Leaving</a:t>
            </a:r>
          </a:p>
        </p:txBody>
      </p:sp>
      <p:pic>
        <p:nvPicPr>
          <p:cNvPr id="5" name="Content Placeholder 4">
            <a:extLst>
              <a:ext uri="{FF2B5EF4-FFF2-40B4-BE49-F238E27FC236}">
                <a16:creationId xmlns:a16="http://schemas.microsoft.com/office/drawing/2014/main" id="{BAA58EAA-4413-9A59-6D52-86904BC6E831}"/>
              </a:ext>
            </a:extLst>
          </p:cNvPr>
          <p:cNvPicPr>
            <a:picLocks noGrp="1" noChangeAspect="1"/>
          </p:cNvPicPr>
          <p:nvPr>
            <p:ph idx="4294967295"/>
          </p:nvPr>
        </p:nvPicPr>
        <p:blipFill>
          <a:blip r:embed="rId3"/>
          <a:stretch>
            <a:fillRect/>
          </a:stretch>
        </p:blipFill>
        <p:spPr>
          <a:xfrm>
            <a:off x="2582172" y="1621250"/>
            <a:ext cx="6153509" cy="5142308"/>
          </a:xfrm>
        </p:spPr>
      </p:pic>
    </p:spTree>
    <p:extLst>
      <p:ext uri="{BB962C8B-B14F-4D97-AF65-F5344CB8AC3E}">
        <p14:creationId xmlns:p14="http://schemas.microsoft.com/office/powerpoint/2010/main" val="3525854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Turnover Rate: </a:t>
            </a:r>
            <a:br>
              <a:rPr lang="en-US" sz="3200" dirty="0"/>
            </a:br>
            <a:r>
              <a:rPr lang="en-US" sz="2800" dirty="0"/>
              <a:t>2023 NSI National Health Care Retention &amp; RN Staffing Report</a:t>
            </a:r>
          </a:p>
        </p:txBody>
      </p:sp>
      <p:pic>
        <p:nvPicPr>
          <p:cNvPr id="6" name="Content Placeholder 5">
            <a:extLst>
              <a:ext uri="{FF2B5EF4-FFF2-40B4-BE49-F238E27FC236}">
                <a16:creationId xmlns:a16="http://schemas.microsoft.com/office/drawing/2014/main" id="{8BCE79CC-C774-CB66-D9BD-8BDBA42CA8B2}"/>
              </a:ext>
            </a:extLst>
          </p:cNvPr>
          <p:cNvPicPr>
            <a:picLocks noGrp="1" noChangeAspect="1"/>
          </p:cNvPicPr>
          <p:nvPr>
            <p:ph idx="4294967295"/>
          </p:nvPr>
        </p:nvPicPr>
        <p:blipFill>
          <a:blip r:embed="rId3"/>
          <a:stretch>
            <a:fillRect/>
          </a:stretch>
        </p:blipFill>
        <p:spPr>
          <a:xfrm>
            <a:off x="1414732" y="2097896"/>
            <a:ext cx="9059863" cy="3376613"/>
          </a:xfrm>
        </p:spPr>
      </p:pic>
      <p:sp>
        <p:nvSpPr>
          <p:cNvPr id="8" name="TextBox 7">
            <a:extLst>
              <a:ext uri="{FF2B5EF4-FFF2-40B4-BE49-F238E27FC236}">
                <a16:creationId xmlns:a16="http://schemas.microsoft.com/office/drawing/2014/main" id="{05E7DB08-1D6F-E8DF-D913-FD430BE268B0}"/>
              </a:ext>
            </a:extLst>
          </p:cNvPr>
          <p:cNvSpPr txBox="1"/>
          <p:nvPr/>
        </p:nvSpPr>
        <p:spPr>
          <a:xfrm>
            <a:off x="1728193" y="6281057"/>
            <a:ext cx="8621486" cy="369332"/>
          </a:xfrm>
          <a:prstGeom prst="rect">
            <a:avLst/>
          </a:prstGeom>
          <a:noFill/>
        </p:spPr>
        <p:txBody>
          <a:bodyPr wrap="square" rtlCol="0">
            <a:spAutoFit/>
          </a:bodyPr>
          <a:lstStyle/>
          <a:p>
            <a:r>
              <a:rPr lang="en-US" dirty="0"/>
              <a:t>file:///C:/Users/19734/Downloads/NSI_National_Health_Care_Retention_Report.pdf</a:t>
            </a:r>
          </a:p>
        </p:txBody>
      </p:sp>
    </p:spTree>
    <p:extLst>
      <p:ext uri="{BB962C8B-B14F-4D97-AF65-F5344CB8AC3E}">
        <p14:creationId xmlns:p14="http://schemas.microsoft.com/office/powerpoint/2010/main" val="2950536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AA15-55D1-F9BA-65D1-E7B8E40DAAC0}"/>
              </a:ext>
            </a:extLst>
          </p:cNvPr>
          <p:cNvSpPr>
            <a:spLocks noGrp="1"/>
          </p:cNvSpPr>
          <p:nvPr>
            <p:ph type="title"/>
          </p:nvPr>
        </p:nvSpPr>
        <p:spPr/>
        <p:txBody>
          <a:bodyPr>
            <a:normAutofit fontScale="90000"/>
          </a:bodyPr>
          <a:lstStyle/>
          <a:p>
            <a:r>
              <a:rPr lang="en-US" dirty="0"/>
              <a:t>Turnover by Specialty: </a:t>
            </a:r>
            <a:br>
              <a:rPr lang="en-US" dirty="0"/>
            </a:br>
            <a:r>
              <a:rPr lang="en-US" sz="2400" dirty="0"/>
              <a:t>2023 NSI National Health Care Retention &amp; RN Staffing Report</a:t>
            </a:r>
          </a:p>
        </p:txBody>
      </p:sp>
      <p:pic>
        <p:nvPicPr>
          <p:cNvPr id="5" name="Content Placeholder 4">
            <a:extLst>
              <a:ext uri="{FF2B5EF4-FFF2-40B4-BE49-F238E27FC236}">
                <a16:creationId xmlns:a16="http://schemas.microsoft.com/office/drawing/2014/main" id="{FE4F8003-C695-2480-304B-A1EEAB84B918}"/>
              </a:ext>
            </a:extLst>
          </p:cNvPr>
          <p:cNvPicPr>
            <a:picLocks noGrp="1" noChangeAspect="1"/>
          </p:cNvPicPr>
          <p:nvPr>
            <p:ph idx="4294967295"/>
          </p:nvPr>
        </p:nvPicPr>
        <p:blipFill>
          <a:blip r:embed="rId2"/>
          <a:stretch>
            <a:fillRect/>
          </a:stretch>
        </p:blipFill>
        <p:spPr>
          <a:xfrm>
            <a:off x="2909976" y="1262292"/>
            <a:ext cx="6429555" cy="5564321"/>
          </a:xfrm>
        </p:spPr>
      </p:pic>
    </p:spTree>
    <p:extLst>
      <p:ext uri="{BB962C8B-B14F-4D97-AF65-F5344CB8AC3E}">
        <p14:creationId xmlns:p14="http://schemas.microsoft.com/office/powerpoint/2010/main" val="2948384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C2EAE-CBB3-57C6-83C2-F313AC16AE32}"/>
              </a:ext>
            </a:extLst>
          </p:cNvPr>
          <p:cNvSpPr>
            <a:spLocks noGrp="1"/>
          </p:cNvSpPr>
          <p:nvPr>
            <p:ph type="title"/>
          </p:nvPr>
        </p:nvSpPr>
        <p:spPr/>
        <p:txBody>
          <a:bodyPr/>
          <a:lstStyle/>
          <a:p>
            <a:r>
              <a:rPr lang="en-US" dirty="0"/>
              <a:t>RN Vacancy Rates</a:t>
            </a:r>
          </a:p>
        </p:txBody>
      </p:sp>
      <p:pic>
        <p:nvPicPr>
          <p:cNvPr id="5" name="Content Placeholder 4">
            <a:extLst>
              <a:ext uri="{FF2B5EF4-FFF2-40B4-BE49-F238E27FC236}">
                <a16:creationId xmlns:a16="http://schemas.microsoft.com/office/drawing/2014/main" id="{2581CDDE-B8ED-3AB4-5359-6C7711CC9EBB}"/>
              </a:ext>
            </a:extLst>
          </p:cNvPr>
          <p:cNvPicPr>
            <a:picLocks noGrp="1" noChangeAspect="1"/>
          </p:cNvPicPr>
          <p:nvPr>
            <p:ph idx="1"/>
          </p:nvPr>
        </p:nvPicPr>
        <p:blipFill>
          <a:blip r:embed="rId3"/>
          <a:stretch>
            <a:fillRect/>
          </a:stretch>
        </p:blipFill>
        <p:spPr>
          <a:xfrm>
            <a:off x="2860137" y="2659594"/>
            <a:ext cx="6471726" cy="2683399"/>
          </a:xfrm>
        </p:spPr>
      </p:pic>
    </p:spTree>
    <p:extLst>
      <p:ext uri="{BB962C8B-B14F-4D97-AF65-F5344CB8AC3E}">
        <p14:creationId xmlns:p14="http://schemas.microsoft.com/office/powerpoint/2010/main" val="3340301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734D-ADDB-41FE-AB6B-D0424C02F2B3}"/>
              </a:ext>
            </a:extLst>
          </p:cNvPr>
          <p:cNvSpPr>
            <a:spLocks noGrp="1"/>
          </p:cNvSpPr>
          <p:nvPr>
            <p:ph type="title"/>
          </p:nvPr>
        </p:nvSpPr>
        <p:spPr>
          <a:xfrm>
            <a:off x="858250" y="364068"/>
            <a:ext cx="10571751" cy="1007533"/>
          </a:xfrm>
        </p:spPr>
        <p:txBody>
          <a:bodyPr>
            <a:normAutofit fontScale="90000"/>
          </a:bodyPr>
          <a:lstStyle/>
          <a:p>
            <a:pPr marL="6350" algn="ctr">
              <a:spcBef>
                <a:spcPts val="102"/>
              </a:spcBef>
            </a:pPr>
            <a:r>
              <a:rPr lang="en-US" sz="2200" b="1" spc="-5" dirty="0">
                <a:latin typeface="Arial"/>
                <a:cs typeface="Arial"/>
              </a:rPr>
              <a:t>Stress First Aid Train the Trainer</a:t>
            </a:r>
            <a:br>
              <a:rPr lang="en-US" sz="2200" dirty="0">
                <a:latin typeface="Arial" panose="020B0604020202020204" pitchFamily="34" charset="0"/>
                <a:cs typeface="Arial" panose="020B0604020202020204" pitchFamily="34" charset="0"/>
              </a:rPr>
            </a:br>
            <a:r>
              <a:rPr lang="en-US" sz="2200" b="1" spc="-5" dirty="0">
                <a:latin typeface="Arial"/>
                <a:cs typeface="Arial"/>
              </a:rPr>
              <a:t>February 21, 2024</a:t>
            </a:r>
            <a:br>
              <a:rPr lang="en-US" b="1" dirty="0">
                <a:latin typeface="Arial" panose="020B0604020202020204" pitchFamily="34" charset="0"/>
                <a:cs typeface="Arial" panose="020B0604020202020204" pitchFamily="34" charset="0"/>
              </a:rPr>
            </a:br>
            <a:endParaRPr lang="en-US" dirty="0">
              <a:cs typeface="Calibri Light" panose="020F0302020204030204"/>
            </a:endParaRPr>
          </a:p>
        </p:txBody>
      </p:sp>
      <p:pic>
        <p:nvPicPr>
          <p:cNvPr id="7" name="Picture 6">
            <a:extLst>
              <a:ext uri="{FF2B5EF4-FFF2-40B4-BE49-F238E27FC236}">
                <a16:creationId xmlns:a16="http://schemas.microsoft.com/office/drawing/2014/main" id="{9229524B-EC58-4A46-B4EC-56D1FC3B36A4}"/>
              </a:ext>
            </a:extLst>
          </p:cNvPr>
          <p:cNvPicPr>
            <a:picLocks noChangeAspect="1"/>
          </p:cNvPicPr>
          <p:nvPr/>
        </p:nvPicPr>
        <p:blipFill>
          <a:blip r:embed="rId3"/>
          <a:stretch>
            <a:fillRect/>
          </a:stretch>
        </p:blipFill>
        <p:spPr>
          <a:xfrm>
            <a:off x="10520940" y="5716369"/>
            <a:ext cx="1440873" cy="990600"/>
          </a:xfrm>
          <a:prstGeom prst="rect">
            <a:avLst/>
          </a:prstGeom>
        </p:spPr>
      </p:pic>
      <p:sp>
        <p:nvSpPr>
          <p:cNvPr id="8" name="TextBox 7">
            <a:extLst>
              <a:ext uri="{FF2B5EF4-FFF2-40B4-BE49-F238E27FC236}">
                <a16:creationId xmlns:a16="http://schemas.microsoft.com/office/drawing/2014/main" id="{0633B7E5-A989-4222-A91E-BF1175156B1C}"/>
              </a:ext>
            </a:extLst>
          </p:cNvPr>
          <p:cNvSpPr txBox="1"/>
          <p:nvPr/>
        </p:nvSpPr>
        <p:spPr>
          <a:xfrm>
            <a:off x="457201" y="1374729"/>
            <a:ext cx="11201399" cy="4700261"/>
          </a:xfrm>
          <a:prstGeom prst="rect">
            <a:avLst/>
          </a:prstGeom>
          <a:noFill/>
        </p:spPr>
        <p:txBody>
          <a:bodyPr wrap="square" lIns="91440" tIns="45720" rIns="91440" bIns="45720" anchor="t">
            <a:spAutoFit/>
          </a:bodyPr>
          <a:lstStyle/>
          <a:p>
            <a:pPr marL="12700">
              <a:lnSpc>
                <a:spcPts val="1452"/>
              </a:lnSpc>
              <a:spcBef>
                <a:spcPts val="102"/>
              </a:spcBef>
            </a:pPr>
            <a:r>
              <a:rPr lang="en-US" sz="1000" b="1" u="sng" dirty="0">
                <a:uFill>
                  <a:solidFill>
                    <a:schemeClr val="accent4">
                      <a:lumMod val="40000"/>
                      <a:lumOff val="60000"/>
                    </a:schemeClr>
                  </a:solidFill>
                </a:uFill>
                <a:cs typeface="Cambria"/>
              </a:rPr>
              <a:t>Method</a:t>
            </a:r>
            <a:r>
              <a:rPr lang="en-US" sz="1000" b="1" u="sng" spc="-36" dirty="0">
                <a:uFill>
                  <a:solidFill>
                    <a:schemeClr val="accent4">
                      <a:lumMod val="40000"/>
                      <a:lumOff val="60000"/>
                    </a:schemeClr>
                  </a:solidFill>
                </a:uFill>
                <a:cs typeface="Cambria"/>
              </a:rPr>
              <a:t> </a:t>
            </a:r>
            <a:r>
              <a:rPr lang="en-US" sz="1000" b="1" u="sng" spc="-10" dirty="0">
                <a:uFill>
                  <a:solidFill>
                    <a:schemeClr val="accent4">
                      <a:lumMod val="40000"/>
                      <a:lumOff val="60000"/>
                    </a:schemeClr>
                  </a:solidFill>
                </a:uFill>
                <a:cs typeface="Cambria"/>
              </a:rPr>
              <a:t>of</a:t>
            </a:r>
            <a:r>
              <a:rPr lang="en-US" sz="1000" b="1" u="sng" spc="-31"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Participation</a:t>
            </a:r>
            <a:endParaRPr lang="en-US" sz="1000" u="sng" dirty="0">
              <a:uFill>
                <a:solidFill>
                  <a:srgbClr val="FFC000">
                    <a:lumMod val="40000"/>
                    <a:lumOff val="60000"/>
                  </a:srgbClr>
                </a:solidFill>
              </a:uFill>
              <a:cs typeface="Cambria"/>
            </a:endParaRPr>
          </a:p>
          <a:p>
            <a:pPr marL="12700" marR="181610">
              <a:lnSpc>
                <a:spcPct val="97700"/>
              </a:lnSpc>
              <a:spcBef>
                <a:spcPts val="15"/>
              </a:spcBef>
            </a:pPr>
            <a:r>
              <a:rPr lang="en-US" sz="1000" spc="-5" dirty="0">
                <a:cs typeface="Cambria"/>
              </a:rPr>
              <a:t>In</a:t>
            </a:r>
            <a:r>
              <a:rPr lang="en-US" sz="1000" dirty="0">
                <a:cs typeface="Cambria"/>
              </a:rPr>
              <a:t> </a:t>
            </a:r>
            <a:r>
              <a:rPr lang="en-US" sz="1000" spc="-5" dirty="0">
                <a:cs typeface="Cambria"/>
              </a:rPr>
              <a:t>order </a:t>
            </a:r>
            <a:r>
              <a:rPr lang="en-US" sz="1000" dirty="0">
                <a:cs typeface="Cambria"/>
              </a:rPr>
              <a:t>to </a:t>
            </a:r>
            <a:r>
              <a:rPr lang="en-US" sz="1000" spc="-5" dirty="0">
                <a:cs typeface="Cambria"/>
              </a:rPr>
              <a:t>meet</a:t>
            </a:r>
            <a:r>
              <a:rPr lang="en-US" sz="1000" dirty="0">
                <a:cs typeface="Cambria"/>
              </a:rPr>
              <a:t> </a:t>
            </a:r>
            <a:r>
              <a:rPr lang="en-US" sz="1000" spc="-5" dirty="0">
                <a:cs typeface="Cambria"/>
              </a:rPr>
              <a:t>the</a:t>
            </a:r>
            <a:r>
              <a:rPr lang="en-US" sz="1000" spc="5" dirty="0">
                <a:cs typeface="Cambria"/>
              </a:rPr>
              <a:t> </a:t>
            </a:r>
            <a:r>
              <a:rPr lang="en-US" sz="1000" dirty="0">
                <a:cs typeface="Cambria"/>
              </a:rPr>
              <a:t>learning</a:t>
            </a:r>
            <a:r>
              <a:rPr lang="en-US" sz="1000" spc="-10" dirty="0">
                <a:cs typeface="Cambria"/>
              </a:rPr>
              <a:t> </a:t>
            </a:r>
            <a:r>
              <a:rPr lang="en-US" sz="1000" spc="-5" dirty="0">
                <a:cs typeface="Cambria"/>
              </a:rPr>
              <a:t>objectives</a:t>
            </a:r>
            <a:r>
              <a:rPr lang="en-US" sz="1000" dirty="0">
                <a:cs typeface="Cambria"/>
              </a:rPr>
              <a:t> and</a:t>
            </a:r>
            <a:r>
              <a:rPr lang="en-US" sz="1000" spc="-5" dirty="0">
                <a:cs typeface="Cambria"/>
              </a:rPr>
              <a:t> receive</a:t>
            </a:r>
            <a:r>
              <a:rPr lang="en-US" sz="1000" dirty="0">
                <a:cs typeface="Cambria"/>
              </a:rPr>
              <a:t> </a:t>
            </a:r>
            <a:r>
              <a:rPr lang="en-US" sz="1000" spc="-5" dirty="0">
                <a:cs typeface="Cambria"/>
              </a:rPr>
              <a:t>continuing</a:t>
            </a:r>
            <a:r>
              <a:rPr lang="en-US" sz="1000" dirty="0">
                <a:cs typeface="Cambria"/>
              </a:rPr>
              <a:t> </a:t>
            </a:r>
            <a:r>
              <a:rPr lang="en-US" sz="1000" spc="-5" dirty="0">
                <a:cs typeface="Cambria"/>
              </a:rPr>
              <a:t>education</a:t>
            </a:r>
            <a:r>
              <a:rPr lang="en-US" sz="1000" dirty="0">
                <a:cs typeface="Cambria"/>
              </a:rPr>
              <a:t> </a:t>
            </a:r>
            <a:r>
              <a:rPr lang="en-US" sz="1000" spc="-5" dirty="0">
                <a:cs typeface="Cambria"/>
              </a:rPr>
              <a:t>credits, </a:t>
            </a:r>
            <a:r>
              <a:rPr lang="en-US" sz="1000" dirty="0">
                <a:cs typeface="Cambria"/>
              </a:rPr>
              <a:t> </a:t>
            </a:r>
            <a:r>
              <a:rPr lang="en-US" sz="1000" spc="-5" dirty="0">
                <a:cs typeface="Cambria"/>
              </a:rPr>
              <a:t>participants are</a:t>
            </a:r>
            <a:r>
              <a:rPr lang="en-US" sz="1000" dirty="0">
                <a:cs typeface="Cambria"/>
              </a:rPr>
              <a:t> </a:t>
            </a:r>
            <a:r>
              <a:rPr lang="en-US" sz="1000" spc="-5" dirty="0">
                <a:cs typeface="Cambria"/>
              </a:rPr>
              <a:t>expected</a:t>
            </a:r>
            <a:r>
              <a:rPr lang="en-US" sz="1000" spc="-10" dirty="0">
                <a:cs typeface="Cambria"/>
              </a:rPr>
              <a:t> </a:t>
            </a:r>
            <a:r>
              <a:rPr lang="en-US" sz="1000" dirty="0">
                <a:cs typeface="Cambria"/>
              </a:rPr>
              <a:t>to</a:t>
            </a:r>
            <a:r>
              <a:rPr lang="en-US" sz="1000" spc="-5" dirty="0">
                <a:cs typeface="Cambria"/>
              </a:rPr>
              <a:t> </a:t>
            </a:r>
            <a:r>
              <a:rPr lang="en-US" sz="1000" dirty="0">
                <a:cs typeface="Cambria"/>
              </a:rPr>
              <a:t>attend</a:t>
            </a:r>
            <a:r>
              <a:rPr lang="en-US" sz="1000" spc="-5" dirty="0">
                <a:cs typeface="Cambria"/>
              </a:rPr>
              <a:t> 100%</a:t>
            </a:r>
            <a:r>
              <a:rPr lang="en-US" sz="1000" dirty="0">
                <a:cs typeface="Cambria"/>
              </a:rPr>
              <a:t> </a:t>
            </a:r>
            <a:r>
              <a:rPr lang="en-US" sz="1000" spc="-5" dirty="0">
                <a:cs typeface="Cambria"/>
              </a:rPr>
              <a:t>of </a:t>
            </a:r>
            <a:r>
              <a:rPr lang="en-US" sz="1000" dirty="0">
                <a:cs typeface="Cambria"/>
              </a:rPr>
              <a:t>the </a:t>
            </a:r>
            <a:r>
              <a:rPr lang="en-US" sz="1000" spc="-5" dirty="0">
                <a:cs typeface="Cambria"/>
              </a:rPr>
              <a:t>program,</a:t>
            </a:r>
            <a:r>
              <a:rPr lang="en-US" sz="1000" spc="10" dirty="0">
                <a:cs typeface="Cambria"/>
              </a:rPr>
              <a:t> </a:t>
            </a:r>
            <a:r>
              <a:rPr lang="en-US" sz="1000" dirty="0">
                <a:cs typeface="Cambria"/>
              </a:rPr>
              <a:t>and</a:t>
            </a:r>
            <a:r>
              <a:rPr lang="en-US" sz="1000" spc="-10" dirty="0">
                <a:cs typeface="Cambria"/>
              </a:rPr>
              <a:t> </a:t>
            </a:r>
            <a:r>
              <a:rPr lang="en-US" sz="1000" spc="-5" dirty="0">
                <a:cs typeface="Cambria"/>
              </a:rPr>
              <a:t>complete</a:t>
            </a:r>
            <a:r>
              <a:rPr lang="en-US" sz="1000" dirty="0">
                <a:cs typeface="Cambria"/>
              </a:rPr>
              <a:t> an </a:t>
            </a:r>
            <a:r>
              <a:rPr lang="en-US" sz="1000" spc="-5" dirty="0">
                <a:cs typeface="Cambria"/>
              </a:rPr>
              <a:t>online </a:t>
            </a:r>
            <a:r>
              <a:rPr lang="en-US" sz="1000" dirty="0">
                <a:cs typeface="Cambria"/>
              </a:rPr>
              <a:t> </a:t>
            </a:r>
            <a:r>
              <a:rPr lang="en-US" sz="1000" spc="-5" dirty="0">
                <a:cs typeface="Cambria"/>
              </a:rPr>
              <a:t>evaluation</a:t>
            </a:r>
            <a:r>
              <a:rPr lang="en-US" sz="1000" spc="5" dirty="0">
                <a:cs typeface="Cambria"/>
              </a:rPr>
              <a:t> </a:t>
            </a:r>
            <a:r>
              <a:rPr lang="en-US" sz="1000" spc="-5" dirty="0">
                <a:cs typeface="Cambria"/>
              </a:rPr>
              <a:t>form</a:t>
            </a:r>
            <a:r>
              <a:rPr lang="en-US" sz="1000" spc="5" dirty="0">
                <a:cs typeface="Cambria"/>
              </a:rPr>
              <a:t> </a:t>
            </a:r>
            <a:r>
              <a:rPr lang="en-US" sz="1000" dirty="0">
                <a:cs typeface="Cambria"/>
              </a:rPr>
              <a:t>at</a:t>
            </a:r>
            <a:r>
              <a:rPr lang="en-US" sz="1000" spc="5" dirty="0">
                <a:cs typeface="Cambria"/>
              </a:rPr>
              <a:t> </a:t>
            </a:r>
            <a:r>
              <a:rPr lang="en-US" sz="1000" spc="-5" dirty="0">
                <a:cs typeface="Cambria"/>
              </a:rPr>
              <a:t>the</a:t>
            </a:r>
            <a:r>
              <a:rPr lang="en-US" sz="1000" spc="10" dirty="0">
                <a:cs typeface="Cambria"/>
              </a:rPr>
              <a:t> </a:t>
            </a:r>
            <a:r>
              <a:rPr lang="en-US" sz="1000" spc="-5" dirty="0">
                <a:cs typeface="Cambria"/>
              </a:rPr>
              <a:t>conclusion</a:t>
            </a:r>
            <a:r>
              <a:rPr lang="en-US" sz="1000" spc="5" dirty="0">
                <a:cs typeface="Cambria"/>
              </a:rPr>
              <a:t> </a:t>
            </a:r>
            <a:r>
              <a:rPr lang="en-US" sz="1000" spc="-5" dirty="0">
                <a:cs typeface="Cambria"/>
              </a:rPr>
              <a:t>of</a:t>
            </a:r>
            <a:r>
              <a:rPr lang="en-US" sz="1000" spc="5" dirty="0">
                <a:cs typeface="Cambria"/>
              </a:rPr>
              <a:t> </a:t>
            </a:r>
            <a:r>
              <a:rPr lang="en-US" sz="1000" spc="-5" dirty="0">
                <a:cs typeface="Cambria"/>
              </a:rPr>
              <a:t>the</a:t>
            </a:r>
            <a:r>
              <a:rPr lang="en-US" sz="1000" spc="5" dirty="0">
                <a:cs typeface="Cambria"/>
              </a:rPr>
              <a:t> </a:t>
            </a:r>
            <a:r>
              <a:rPr lang="en-US" sz="1000" spc="-5" dirty="0">
                <a:cs typeface="Cambria"/>
              </a:rPr>
              <a:t>activity.</a:t>
            </a:r>
            <a:r>
              <a:rPr lang="en-US" sz="1000" spc="15" dirty="0">
                <a:cs typeface="Cambria"/>
              </a:rPr>
              <a:t> </a:t>
            </a:r>
            <a:r>
              <a:rPr lang="en-US" sz="1000" dirty="0">
                <a:cs typeface="Cambria"/>
              </a:rPr>
              <a:t>A </a:t>
            </a:r>
            <a:r>
              <a:rPr lang="en-US" sz="1000" spc="-5" dirty="0">
                <a:cs typeface="Cambria"/>
              </a:rPr>
              <a:t>letter</a:t>
            </a:r>
            <a:r>
              <a:rPr lang="en-US" sz="1000" spc="5" dirty="0">
                <a:cs typeface="Cambria"/>
              </a:rPr>
              <a:t> </a:t>
            </a:r>
            <a:r>
              <a:rPr lang="en-US" sz="1000" spc="-5" dirty="0">
                <a:cs typeface="Cambria"/>
              </a:rPr>
              <a:t>certifying</a:t>
            </a:r>
            <a:r>
              <a:rPr lang="en-US" sz="1000" dirty="0">
                <a:cs typeface="Cambria"/>
              </a:rPr>
              <a:t> </a:t>
            </a:r>
            <a:r>
              <a:rPr lang="en-US" sz="1000" spc="-5" dirty="0">
                <a:cs typeface="Cambria"/>
              </a:rPr>
              <a:t>attendance</a:t>
            </a:r>
            <a:r>
              <a:rPr lang="en-US" sz="1000" spc="10" dirty="0">
                <a:cs typeface="Cambria"/>
              </a:rPr>
              <a:t> </a:t>
            </a:r>
            <a:r>
              <a:rPr lang="en-US" sz="1000" dirty="0">
                <a:cs typeface="Cambria"/>
              </a:rPr>
              <a:t>and</a:t>
            </a:r>
            <a:r>
              <a:rPr lang="en-US" sz="1000" spc="-5" dirty="0">
                <a:cs typeface="Cambria"/>
              </a:rPr>
              <a:t> credit </a:t>
            </a:r>
            <a:r>
              <a:rPr lang="en-US" sz="1000" spc="-251" dirty="0">
                <a:cs typeface="Cambria"/>
              </a:rPr>
              <a:t> </a:t>
            </a:r>
            <a:r>
              <a:rPr lang="en-US" sz="1000" spc="-5" dirty="0">
                <a:cs typeface="Cambria"/>
              </a:rPr>
              <a:t>verification</a:t>
            </a:r>
            <a:r>
              <a:rPr lang="en-US" sz="1000" dirty="0">
                <a:cs typeface="Cambria"/>
              </a:rPr>
              <a:t> </a:t>
            </a:r>
            <a:r>
              <a:rPr lang="en-US" sz="1000" spc="-5" dirty="0">
                <a:cs typeface="Cambria"/>
              </a:rPr>
              <a:t>will</a:t>
            </a:r>
            <a:r>
              <a:rPr lang="en-US" sz="1000" dirty="0">
                <a:cs typeface="Cambria"/>
              </a:rPr>
              <a:t> be</a:t>
            </a:r>
            <a:r>
              <a:rPr lang="en-US" sz="1000" spc="5" dirty="0">
                <a:cs typeface="Cambria"/>
              </a:rPr>
              <a:t> </a:t>
            </a:r>
            <a:r>
              <a:rPr lang="en-US" sz="1000" spc="-5" dirty="0">
                <a:cs typeface="Cambria"/>
              </a:rPr>
              <a:t>emailed </a:t>
            </a:r>
            <a:r>
              <a:rPr lang="en-US" sz="1000" dirty="0">
                <a:cs typeface="Cambria"/>
              </a:rPr>
              <a:t>to </a:t>
            </a:r>
            <a:r>
              <a:rPr lang="en-US" sz="1000" spc="-5" dirty="0">
                <a:cs typeface="Cambria"/>
              </a:rPr>
              <a:t>participants</a:t>
            </a:r>
            <a:r>
              <a:rPr lang="en-US" sz="1000" dirty="0">
                <a:cs typeface="Cambria"/>
              </a:rPr>
              <a:t> </a:t>
            </a:r>
            <a:r>
              <a:rPr lang="en-US" sz="1000" spc="-5" dirty="0">
                <a:cs typeface="Cambria"/>
              </a:rPr>
              <a:t>upon</a:t>
            </a:r>
            <a:r>
              <a:rPr lang="en-US" sz="1000" spc="5" dirty="0">
                <a:cs typeface="Cambria"/>
              </a:rPr>
              <a:t> </a:t>
            </a:r>
            <a:r>
              <a:rPr lang="en-US" sz="1000" spc="-5" dirty="0">
                <a:cs typeface="Cambria"/>
              </a:rPr>
              <a:t>completion</a:t>
            </a:r>
            <a:r>
              <a:rPr lang="en-US" sz="1000" spc="5" dirty="0">
                <a:cs typeface="Cambria"/>
              </a:rPr>
              <a:t> </a:t>
            </a:r>
            <a:r>
              <a:rPr lang="en-US" sz="1000" spc="-5" dirty="0">
                <a:cs typeface="Cambria"/>
              </a:rPr>
              <a:t>of</a:t>
            </a:r>
            <a:r>
              <a:rPr lang="en-US" sz="1000" dirty="0">
                <a:cs typeface="Cambria"/>
              </a:rPr>
              <a:t> </a:t>
            </a:r>
            <a:r>
              <a:rPr lang="en-US" sz="1000" spc="-5" dirty="0">
                <a:cs typeface="Cambria"/>
              </a:rPr>
              <a:t>the</a:t>
            </a:r>
            <a:r>
              <a:rPr lang="en-US" sz="1000" spc="5" dirty="0">
                <a:cs typeface="Cambria"/>
              </a:rPr>
              <a:t> </a:t>
            </a:r>
            <a:r>
              <a:rPr lang="en-US" sz="1000" spc="-5" dirty="0">
                <a:cs typeface="Cambria"/>
              </a:rPr>
              <a:t>online</a:t>
            </a:r>
            <a:r>
              <a:rPr lang="en-US" sz="1000" spc="5" dirty="0">
                <a:cs typeface="Cambria"/>
              </a:rPr>
              <a:t> </a:t>
            </a:r>
            <a:r>
              <a:rPr lang="en-US" sz="1000" spc="-5" dirty="0">
                <a:cs typeface="Cambria"/>
              </a:rPr>
              <a:t>evaluation </a:t>
            </a:r>
            <a:r>
              <a:rPr lang="en-US" sz="1000" dirty="0">
                <a:cs typeface="Cambria"/>
              </a:rPr>
              <a:t> </a:t>
            </a:r>
            <a:r>
              <a:rPr lang="en-US" sz="1000" spc="-5" dirty="0">
                <a:cs typeface="Cambria"/>
              </a:rPr>
              <a:t>survey.</a:t>
            </a:r>
            <a:endParaRPr lang="en-US" sz="1000" dirty="0">
              <a:cs typeface="Cambria"/>
            </a:endParaRPr>
          </a:p>
          <a:p>
            <a:pPr>
              <a:spcBef>
                <a:spcPts val="31"/>
              </a:spcBef>
            </a:pPr>
            <a:endParaRPr lang="en-US" sz="1000" dirty="0">
              <a:cs typeface="Cambria"/>
            </a:endParaRPr>
          </a:p>
          <a:p>
            <a:pPr marL="12700">
              <a:lnSpc>
                <a:spcPts val="1452"/>
              </a:lnSpc>
            </a:pPr>
            <a:r>
              <a:rPr lang="en-US" sz="1000" b="1" u="sng" spc="-5" dirty="0">
                <a:uFill>
                  <a:solidFill>
                    <a:schemeClr val="accent4">
                      <a:lumMod val="40000"/>
                      <a:lumOff val="60000"/>
                    </a:schemeClr>
                  </a:solidFill>
                </a:uFill>
                <a:cs typeface="Cambria"/>
              </a:rPr>
              <a:t>A</a:t>
            </a:r>
            <a:r>
              <a:rPr lang="en-US" sz="1000" b="1" u="sng" dirty="0">
                <a:uFill>
                  <a:solidFill>
                    <a:schemeClr val="accent4">
                      <a:lumMod val="40000"/>
                      <a:lumOff val="60000"/>
                    </a:schemeClr>
                  </a:solidFill>
                </a:uFill>
                <a:cs typeface="Cambria"/>
              </a:rPr>
              <a:t>c</a:t>
            </a:r>
            <a:r>
              <a:rPr lang="en-US" sz="1000" b="1" u="sng" spc="5" dirty="0">
                <a:uFill>
                  <a:solidFill>
                    <a:schemeClr val="accent4">
                      <a:lumMod val="40000"/>
                      <a:lumOff val="60000"/>
                    </a:schemeClr>
                  </a:solidFill>
                </a:uFill>
                <a:cs typeface="Cambria"/>
              </a:rPr>
              <a:t>t</a:t>
            </a:r>
            <a:r>
              <a:rPr lang="en-US" sz="1000" b="1" u="sng" spc="-10" dirty="0">
                <a:uFill>
                  <a:solidFill>
                    <a:schemeClr val="accent4">
                      <a:lumMod val="40000"/>
                      <a:lumOff val="60000"/>
                    </a:schemeClr>
                  </a:solidFill>
                </a:uFill>
                <a:cs typeface="Cambria"/>
              </a:rPr>
              <a:t>i</a:t>
            </a:r>
            <a:r>
              <a:rPr lang="en-US" sz="1000" b="1" u="sng" spc="-5" dirty="0">
                <a:uFill>
                  <a:solidFill>
                    <a:schemeClr val="accent4">
                      <a:lumMod val="40000"/>
                      <a:lumOff val="60000"/>
                    </a:schemeClr>
                  </a:solidFill>
                </a:uFill>
                <a:cs typeface="Cambria"/>
              </a:rPr>
              <a:t>vi</a:t>
            </a:r>
            <a:r>
              <a:rPr lang="en-US" sz="1000" b="1" u="sng" spc="5" dirty="0">
                <a:uFill>
                  <a:solidFill>
                    <a:schemeClr val="accent4">
                      <a:lumMod val="40000"/>
                      <a:lumOff val="60000"/>
                    </a:schemeClr>
                  </a:solidFill>
                </a:uFill>
                <a:cs typeface="Cambria"/>
              </a:rPr>
              <a:t>t</a:t>
            </a:r>
            <a:r>
              <a:rPr lang="en-US" sz="1000" b="1" u="sng" dirty="0">
                <a:uFill>
                  <a:solidFill>
                    <a:schemeClr val="accent4">
                      <a:lumMod val="40000"/>
                      <a:lumOff val="60000"/>
                    </a:schemeClr>
                  </a:solidFill>
                </a:uFill>
                <a:cs typeface="Cambria"/>
              </a:rPr>
              <a:t>y</a:t>
            </a:r>
            <a:r>
              <a:rPr lang="en-US" sz="1000" b="1" u="sng" spc="-5" dirty="0">
                <a:uFill>
                  <a:solidFill>
                    <a:schemeClr val="accent4">
                      <a:lumMod val="40000"/>
                      <a:lumOff val="60000"/>
                    </a:schemeClr>
                  </a:solidFill>
                </a:uFill>
                <a:cs typeface="Cambria"/>
              </a:rPr>
              <a:t> </a:t>
            </a:r>
            <a:r>
              <a:rPr lang="en-US" sz="1000" b="1" u="sng" spc="-10" dirty="0">
                <a:uFill>
                  <a:solidFill>
                    <a:schemeClr val="accent4">
                      <a:lumMod val="40000"/>
                      <a:lumOff val="60000"/>
                    </a:schemeClr>
                  </a:solidFill>
                </a:uFill>
                <a:cs typeface="Cambria"/>
              </a:rPr>
              <a:t>Di</a:t>
            </a:r>
            <a:r>
              <a:rPr lang="en-US" sz="1000" b="1" u="sng" spc="-5" dirty="0">
                <a:uFill>
                  <a:solidFill>
                    <a:schemeClr val="accent4">
                      <a:lumMod val="40000"/>
                      <a:lumOff val="60000"/>
                    </a:schemeClr>
                  </a:solidFill>
                </a:uFill>
                <a:cs typeface="Cambria"/>
              </a:rPr>
              <a:t>re</a:t>
            </a:r>
            <a:r>
              <a:rPr lang="en-US" sz="1000" b="1" u="sng" dirty="0">
                <a:uFill>
                  <a:solidFill>
                    <a:schemeClr val="accent4">
                      <a:lumMod val="40000"/>
                      <a:lumOff val="60000"/>
                    </a:schemeClr>
                  </a:solidFill>
                </a:uFill>
                <a:cs typeface="Cambria"/>
              </a:rPr>
              <a:t>c</a:t>
            </a:r>
            <a:r>
              <a:rPr lang="en-US" sz="1000" b="1" u="sng" spc="5" dirty="0">
                <a:uFill>
                  <a:solidFill>
                    <a:schemeClr val="accent4">
                      <a:lumMod val="40000"/>
                      <a:lumOff val="60000"/>
                    </a:schemeClr>
                  </a:solidFill>
                </a:uFill>
                <a:cs typeface="Cambria"/>
              </a:rPr>
              <a:t>t</a:t>
            </a:r>
            <a:r>
              <a:rPr lang="en-US" sz="1000" b="1" u="sng" dirty="0">
                <a:uFill>
                  <a:solidFill>
                    <a:schemeClr val="accent4">
                      <a:lumMod val="40000"/>
                      <a:lumOff val="60000"/>
                    </a:schemeClr>
                  </a:solidFill>
                </a:uFill>
                <a:cs typeface="Cambria"/>
              </a:rPr>
              <a:t>or </a:t>
            </a:r>
            <a:r>
              <a:rPr lang="en-US" sz="1000" b="1" dirty="0">
                <a:uFill>
                  <a:solidFill>
                    <a:schemeClr val="accent4">
                      <a:lumMod val="40000"/>
                      <a:lumOff val="60000"/>
                    </a:schemeClr>
                  </a:solidFill>
                </a:uFill>
                <a:cs typeface="Cambria"/>
              </a:rPr>
              <a:t>-</a:t>
            </a:r>
            <a:r>
              <a:rPr lang="en-US" sz="1000" spc="-5" dirty="0">
                <a:cs typeface="Cambria"/>
              </a:rPr>
              <a:t>Susan Salmond,</a:t>
            </a:r>
            <a:r>
              <a:rPr lang="en-US" sz="1000" spc="5" dirty="0">
                <a:cs typeface="Cambria"/>
              </a:rPr>
              <a:t> </a:t>
            </a:r>
            <a:r>
              <a:rPr lang="en-US" sz="1000" spc="-5" dirty="0">
                <a:cs typeface="Cambria"/>
              </a:rPr>
              <a:t>EdD,</a:t>
            </a:r>
            <a:r>
              <a:rPr lang="en-US" sz="1000" dirty="0">
                <a:cs typeface="Cambria"/>
              </a:rPr>
              <a:t> </a:t>
            </a:r>
            <a:r>
              <a:rPr lang="en-US" sz="1000" spc="-10" dirty="0">
                <a:cs typeface="Cambria"/>
              </a:rPr>
              <a:t>RN,</a:t>
            </a:r>
            <a:r>
              <a:rPr lang="en-US" sz="1000" spc="5" dirty="0">
                <a:cs typeface="Cambria"/>
              </a:rPr>
              <a:t> </a:t>
            </a:r>
            <a:r>
              <a:rPr lang="en-US" sz="1000" spc="-5" dirty="0">
                <a:cs typeface="Cambria"/>
              </a:rPr>
              <a:t>ANEF,</a:t>
            </a:r>
            <a:r>
              <a:rPr lang="en-US" sz="1000" spc="-10" dirty="0">
                <a:cs typeface="Cambria"/>
              </a:rPr>
              <a:t> </a:t>
            </a:r>
            <a:r>
              <a:rPr lang="en-US" sz="1000" spc="-5" dirty="0">
                <a:cs typeface="Cambria"/>
              </a:rPr>
              <a:t>FAAN</a:t>
            </a:r>
            <a:r>
              <a:rPr lang="en-US" sz="1000" dirty="0">
                <a:cs typeface="Cambria"/>
              </a:rPr>
              <a:t>         </a:t>
            </a:r>
            <a:r>
              <a:rPr lang="en-US" sz="1000" b="1" u="sng" spc="-5" dirty="0">
                <a:uFill>
                  <a:solidFill>
                    <a:schemeClr val="accent4">
                      <a:lumMod val="40000"/>
                      <a:lumOff val="60000"/>
                    </a:schemeClr>
                  </a:solidFill>
                </a:uFill>
                <a:cs typeface="Cambria"/>
              </a:rPr>
              <a:t>Planning</a:t>
            </a:r>
            <a:r>
              <a:rPr lang="en-US" sz="1000" b="1" u="sng" spc="-51"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Committee</a:t>
            </a:r>
            <a:r>
              <a:rPr lang="en-US" sz="1000" b="1" u="sng" dirty="0">
                <a:uFill>
                  <a:solidFill>
                    <a:schemeClr val="accent4">
                      <a:lumMod val="40000"/>
                      <a:lumOff val="60000"/>
                    </a:schemeClr>
                  </a:solidFill>
                </a:uFill>
                <a:cs typeface="Cambria"/>
              </a:rPr>
              <a:t> </a:t>
            </a:r>
            <a:r>
              <a:rPr lang="en-US" sz="1000" b="1" dirty="0">
                <a:uFill>
                  <a:solidFill>
                    <a:schemeClr val="accent4">
                      <a:lumMod val="40000"/>
                      <a:lumOff val="60000"/>
                    </a:schemeClr>
                  </a:solidFill>
                </a:uFill>
                <a:cs typeface="Cambria"/>
              </a:rPr>
              <a:t> -</a:t>
            </a:r>
            <a:r>
              <a:rPr lang="en-US" sz="1000" spc="-5" dirty="0">
                <a:cs typeface="Cambria"/>
              </a:rPr>
              <a:t>Edna</a:t>
            </a:r>
            <a:r>
              <a:rPr lang="en-US" sz="1000" spc="-10" dirty="0">
                <a:cs typeface="Cambria"/>
              </a:rPr>
              <a:t> </a:t>
            </a:r>
            <a:r>
              <a:rPr lang="en-US" sz="1000" spc="-5" dirty="0">
                <a:cs typeface="Cambria"/>
              </a:rPr>
              <a:t>Cadmus,</a:t>
            </a:r>
            <a:r>
              <a:rPr lang="en-US" sz="1000" dirty="0">
                <a:cs typeface="Cambria"/>
              </a:rPr>
              <a:t> </a:t>
            </a:r>
            <a:r>
              <a:rPr lang="en-US" sz="1000" spc="-5" dirty="0">
                <a:cs typeface="Cambria"/>
              </a:rPr>
              <a:t>PhD, RN, NEA-BC,</a:t>
            </a:r>
            <a:r>
              <a:rPr lang="en-US" sz="1000" dirty="0">
                <a:cs typeface="Cambria"/>
              </a:rPr>
              <a:t> </a:t>
            </a:r>
            <a:r>
              <a:rPr lang="en-US" sz="1000" spc="-5" dirty="0">
                <a:cs typeface="Cambria"/>
              </a:rPr>
              <a:t>FAAN &amp; </a:t>
            </a:r>
            <a:r>
              <a:rPr lang="en-US" sz="1000" spc="-256" dirty="0">
                <a:cs typeface="Cambria"/>
              </a:rPr>
              <a:t> </a:t>
            </a:r>
            <a:r>
              <a:rPr lang="en-US" sz="1000" spc="-5" dirty="0">
                <a:cs typeface="Cambria"/>
              </a:rPr>
              <a:t>Jennifer</a:t>
            </a:r>
            <a:r>
              <a:rPr lang="en-US" sz="1000" spc="-10" dirty="0">
                <a:cs typeface="Cambria"/>
              </a:rPr>
              <a:t> </a:t>
            </a:r>
            <a:r>
              <a:rPr lang="en-US" sz="1000" spc="-5" dirty="0">
                <a:cs typeface="Cambria"/>
              </a:rPr>
              <a:t>Polakowski, MPA</a:t>
            </a:r>
            <a:endParaRPr lang="en-US" sz="1000" dirty="0">
              <a:cs typeface="Cambria"/>
            </a:endParaRPr>
          </a:p>
          <a:p>
            <a:pPr>
              <a:spcBef>
                <a:spcPts val="56"/>
              </a:spcBef>
            </a:pPr>
            <a:endParaRPr lang="en-US" sz="1000" dirty="0">
              <a:cs typeface="Cambria"/>
            </a:endParaRPr>
          </a:p>
          <a:p>
            <a:pPr marL="12700">
              <a:lnSpc>
                <a:spcPts val="1452"/>
              </a:lnSpc>
            </a:pPr>
            <a:r>
              <a:rPr lang="en-US" sz="1000" b="1" u="sng" spc="-5" dirty="0">
                <a:uFill>
                  <a:solidFill>
                    <a:schemeClr val="accent4">
                      <a:lumMod val="40000"/>
                      <a:lumOff val="60000"/>
                    </a:schemeClr>
                  </a:solidFill>
                </a:uFill>
                <a:cs typeface="Cambria"/>
              </a:rPr>
              <a:t>Guest</a:t>
            </a:r>
            <a:r>
              <a:rPr lang="en-US" sz="1000" b="1" u="sng" spc="-61"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Faculty</a:t>
            </a:r>
            <a:endParaRPr lang="en-US" sz="1000" b="1" u="sng" spc="-5" dirty="0">
              <a:uFill>
                <a:solidFill>
                  <a:srgbClr val="FFC000">
                    <a:lumMod val="40000"/>
                    <a:lumOff val="60000"/>
                  </a:srgbClr>
                </a:solidFill>
              </a:uFill>
              <a:cs typeface="Cambria"/>
            </a:endParaRPr>
          </a:p>
          <a:p>
            <a:pPr marL="12700">
              <a:lnSpc>
                <a:spcPts val="1452"/>
              </a:lnSpc>
            </a:pPr>
            <a:r>
              <a:rPr lang="en-US" sz="1000" dirty="0"/>
              <a:t>Susan Salmond, EdD, RN, ANEF, FAAN</a:t>
            </a:r>
            <a:endParaRPr lang="en-US" sz="1000" dirty="0">
              <a:cs typeface="Calibri" panose="020F0502020204030204"/>
            </a:endParaRPr>
          </a:p>
          <a:p>
            <a:pPr marL="12700">
              <a:lnSpc>
                <a:spcPts val="1452"/>
              </a:lnSpc>
            </a:pPr>
            <a:endParaRPr lang="en-US" sz="1000" dirty="0">
              <a:cs typeface="Calibri" panose="020F0502020204030204"/>
            </a:endParaRPr>
          </a:p>
          <a:p>
            <a:pPr marL="12700">
              <a:lnSpc>
                <a:spcPts val="1452"/>
              </a:lnSpc>
            </a:pPr>
            <a:endParaRPr lang="en-US" sz="1000" dirty="0">
              <a:cs typeface="Calibri" panose="020F0502020204030204"/>
            </a:endParaRPr>
          </a:p>
          <a:p>
            <a:pPr marL="12700">
              <a:lnSpc>
                <a:spcPts val="1462"/>
              </a:lnSpc>
              <a:spcBef>
                <a:spcPts val="5"/>
              </a:spcBef>
            </a:pPr>
            <a:r>
              <a:rPr lang="en-US" sz="1000" b="1" u="sng" spc="-5" dirty="0">
                <a:uFill>
                  <a:solidFill>
                    <a:schemeClr val="accent4">
                      <a:lumMod val="40000"/>
                      <a:lumOff val="60000"/>
                    </a:schemeClr>
                  </a:solidFill>
                </a:uFill>
                <a:cs typeface="Cambria"/>
              </a:rPr>
              <a:t>Disclosure</a:t>
            </a:r>
            <a:r>
              <a:rPr lang="en-US" sz="1000" b="1" u="sng" spc="-46"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Declarations</a:t>
            </a:r>
            <a:endParaRPr lang="en-US" sz="1000" dirty="0">
              <a:uFill>
                <a:solidFill>
                  <a:srgbClr val="FFC000">
                    <a:lumMod val="40000"/>
                    <a:lumOff val="60000"/>
                  </a:srgbClr>
                </a:solidFill>
              </a:uFill>
              <a:cs typeface="Cambria"/>
            </a:endParaRPr>
          </a:p>
          <a:p>
            <a:pPr marL="12700" marR="39370">
              <a:lnSpc>
                <a:spcPct val="97700"/>
              </a:lnSpc>
              <a:spcBef>
                <a:spcPts val="20"/>
              </a:spcBef>
            </a:pPr>
            <a:r>
              <a:rPr lang="en-US" sz="1000" spc="-5" dirty="0">
                <a:cs typeface="Cambria"/>
              </a:rPr>
              <a:t>In</a:t>
            </a:r>
            <a:r>
              <a:rPr lang="en-US" sz="1000" dirty="0">
                <a:cs typeface="Cambria"/>
              </a:rPr>
              <a:t> </a:t>
            </a:r>
            <a:r>
              <a:rPr lang="en-US" sz="1000" spc="-5" dirty="0">
                <a:cs typeface="Cambria"/>
              </a:rPr>
              <a:t>accordance</a:t>
            </a:r>
            <a:r>
              <a:rPr lang="en-US" sz="1000" spc="5" dirty="0">
                <a:cs typeface="Cambria"/>
              </a:rPr>
              <a:t> </a:t>
            </a:r>
            <a:r>
              <a:rPr lang="en-US" sz="1000" spc="-5" dirty="0">
                <a:cs typeface="Cambria"/>
              </a:rPr>
              <a:t>with the</a:t>
            </a:r>
            <a:r>
              <a:rPr lang="en-US" sz="1000" spc="15" dirty="0">
                <a:cs typeface="Cambria"/>
              </a:rPr>
              <a:t> </a:t>
            </a:r>
            <a:r>
              <a:rPr lang="en-US" sz="1000" spc="-5" dirty="0">
                <a:cs typeface="Cambria"/>
              </a:rPr>
              <a:t>disclosure</a:t>
            </a:r>
            <a:r>
              <a:rPr lang="en-US" sz="1000" spc="5" dirty="0">
                <a:cs typeface="Cambria"/>
              </a:rPr>
              <a:t> </a:t>
            </a:r>
            <a:r>
              <a:rPr lang="en-US" sz="1000" spc="-5" dirty="0">
                <a:cs typeface="Cambria"/>
              </a:rPr>
              <a:t>policies of</a:t>
            </a:r>
            <a:r>
              <a:rPr lang="en-US" sz="1000" dirty="0">
                <a:cs typeface="Cambria"/>
              </a:rPr>
              <a:t> RBHS</a:t>
            </a:r>
            <a:r>
              <a:rPr lang="en-US" sz="1000" spc="5" dirty="0">
                <a:cs typeface="Cambria"/>
              </a:rPr>
              <a:t> </a:t>
            </a:r>
            <a:r>
              <a:rPr lang="en-US" sz="1000" dirty="0">
                <a:cs typeface="Cambria"/>
              </a:rPr>
              <a:t>and</a:t>
            </a:r>
            <a:r>
              <a:rPr lang="en-US" sz="1000" spc="-10" dirty="0">
                <a:cs typeface="Cambria"/>
              </a:rPr>
              <a:t> </a:t>
            </a:r>
            <a:r>
              <a:rPr lang="en-US" sz="1000" dirty="0">
                <a:cs typeface="Cambria"/>
              </a:rPr>
              <a:t>to </a:t>
            </a:r>
            <a:r>
              <a:rPr lang="en-US" sz="1000" spc="-5" dirty="0">
                <a:cs typeface="Cambria"/>
              </a:rPr>
              <a:t>conform</a:t>
            </a:r>
            <a:r>
              <a:rPr lang="en-US" sz="1000" dirty="0">
                <a:cs typeface="Cambria"/>
              </a:rPr>
              <a:t> with</a:t>
            </a:r>
            <a:r>
              <a:rPr lang="en-US" sz="1000" spc="-5" dirty="0">
                <a:cs typeface="Cambria"/>
              </a:rPr>
              <a:t> Joint</a:t>
            </a:r>
            <a:r>
              <a:rPr lang="en-US" sz="1000" spc="5" dirty="0">
                <a:cs typeface="Cambria"/>
              </a:rPr>
              <a:t> </a:t>
            </a:r>
            <a:r>
              <a:rPr lang="en-US" sz="1000" spc="-5" dirty="0">
                <a:cs typeface="Cambria"/>
              </a:rPr>
              <a:t>Accreditation </a:t>
            </a:r>
            <a:r>
              <a:rPr lang="en-US" sz="1000" spc="-256" dirty="0">
                <a:cs typeface="Cambria"/>
              </a:rPr>
              <a:t> </a:t>
            </a:r>
            <a:r>
              <a:rPr lang="en-US" sz="1000" spc="-5" dirty="0">
                <a:cs typeface="Cambria"/>
              </a:rPr>
              <a:t>requirements</a:t>
            </a:r>
            <a:r>
              <a:rPr lang="en-US" sz="1000" dirty="0">
                <a:cs typeface="Cambria"/>
              </a:rPr>
              <a:t> and</a:t>
            </a:r>
            <a:r>
              <a:rPr lang="en-US" sz="1000" spc="-5" dirty="0">
                <a:cs typeface="Cambria"/>
              </a:rPr>
              <a:t> FDA</a:t>
            </a:r>
            <a:r>
              <a:rPr lang="en-US" sz="1000" dirty="0">
                <a:cs typeface="Cambria"/>
              </a:rPr>
              <a:t> </a:t>
            </a:r>
            <a:r>
              <a:rPr lang="en-US" sz="1000" spc="-5" dirty="0">
                <a:cs typeface="Cambria"/>
              </a:rPr>
              <a:t>guidelines,</a:t>
            </a:r>
            <a:r>
              <a:rPr lang="en-US" sz="1000" spc="10" dirty="0">
                <a:cs typeface="Cambria"/>
              </a:rPr>
              <a:t> </a:t>
            </a:r>
            <a:r>
              <a:rPr lang="en-US" sz="1000" spc="-5" dirty="0">
                <a:cs typeface="Cambria"/>
              </a:rPr>
              <a:t>individuals</a:t>
            </a:r>
            <a:r>
              <a:rPr lang="en-US" sz="1000" spc="5" dirty="0">
                <a:cs typeface="Cambria"/>
              </a:rPr>
              <a:t> </a:t>
            </a:r>
            <a:r>
              <a:rPr lang="en-US" sz="1000" dirty="0">
                <a:cs typeface="Cambria"/>
              </a:rPr>
              <a:t>in</a:t>
            </a:r>
            <a:r>
              <a:rPr lang="en-US" sz="1000" spc="5" dirty="0">
                <a:cs typeface="Cambria"/>
              </a:rPr>
              <a:t> </a:t>
            </a:r>
            <a:r>
              <a:rPr lang="en-US" sz="1000" dirty="0">
                <a:cs typeface="Cambria"/>
              </a:rPr>
              <a:t>a</a:t>
            </a:r>
            <a:r>
              <a:rPr lang="en-US" sz="1000" spc="5" dirty="0">
                <a:cs typeface="Cambria"/>
              </a:rPr>
              <a:t> </a:t>
            </a:r>
            <a:r>
              <a:rPr lang="en-US" sz="1000" spc="-5" dirty="0">
                <a:cs typeface="Cambria"/>
              </a:rPr>
              <a:t>position</a:t>
            </a:r>
            <a:r>
              <a:rPr lang="en-US" sz="1000" dirty="0">
                <a:cs typeface="Cambria"/>
              </a:rPr>
              <a:t> to </a:t>
            </a:r>
            <a:r>
              <a:rPr lang="en-US" sz="1000" spc="-5" dirty="0">
                <a:cs typeface="Cambria"/>
              </a:rPr>
              <a:t>control</a:t>
            </a:r>
            <a:r>
              <a:rPr lang="en-US" sz="1000" dirty="0">
                <a:cs typeface="Cambria"/>
              </a:rPr>
              <a:t> t</a:t>
            </a:r>
            <a:r>
              <a:rPr lang="en-US" sz="1000" spc="-5" dirty="0">
                <a:cs typeface="Cambria"/>
              </a:rPr>
              <a:t>he</a:t>
            </a:r>
            <a:r>
              <a:rPr lang="en-US" sz="1000" spc="5" dirty="0">
                <a:cs typeface="Cambria"/>
              </a:rPr>
              <a:t> </a:t>
            </a:r>
            <a:r>
              <a:rPr lang="en-US" sz="1000" spc="-5" dirty="0">
                <a:cs typeface="Cambria"/>
              </a:rPr>
              <a:t>content</a:t>
            </a:r>
            <a:r>
              <a:rPr lang="en-US" sz="1000" spc="5" dirty="0">
                <a:cs typeface="Cambria"/>
              </a:rPr>
              <a:t> </a:t>
            </a:r>
            <a:r>
              <a:rPr lang="en-US" sz="1000" spc="-5" dirty="0">
                <a:cs typeface="Cambria"/>
              </a:rPr>
              <a:t>of</a:t>
            </a:r>
            <a:r>
              <a:rPr lang="en-US" sz="1000" dirty="0">
                <a:cs typeface="Cambria"/>
              </a:rPr>
              <a:t> </a:t>
            </a:r>
            <a:r>
              <a:rPr lang="en-US" sz="1000" spc="-5" dirty="0">
                <a:cs typeface="Cambria"/>
              </a:rPr>
              <a:t>this </a:t>
            </a:r>
            <a:r>
              <a:rPr lang="en-US" sz="1000" dirty="0">
                <a:cs typeface="Cambria"/>
              </a:rPr>
              <a:t> </a:t>
            </a:r>
            <a:r>
              <a:rPr lang="en-US" sz="1000" spc="-5" dirty="0">
                <a:cs typeface="Cambria"/>
              </a:rPr>
              <a:t>educational</a:t>
            </a:r>
            <a:r>
              <a:rPr lang="en-US" sz="1000" dirty="0">
                <a:cs typeface="Cambria"/>
              </a:rPr>
              <a:t> </a:t>
            </a:r>
            <a:r>
              <a:rPr lang="en-US" sz="1000" spc="-5" dirty="0">
                <a:cs typeface="Cambria"/>
              </a:rPr>
              <a:t>activity</a:t>
            </a:r>
            <a:r>
              <a:rPr lang="en-US" sz="1000" spc="5" dirty="0">
                <a:cs typeface="Cambria"/>
              </a:rPr>
              <a:t> </a:t>
            </a:r>
            <a:r>
              <a:rPr lang="en-US" sz="1000" spc="-5" dirty="0">
                <a:cs typeface="Cambria"/>
              </a:rPr>
              <a:t>are</a:t>
            </a:r>
            <a:r>
              <a:rPr lang="en-US" sz="1000" spc="10" dirty="0">
                <a:cs typeface="Cambria"/>
              </a:rPr>
              <a:t> </a:t>
            </a:r>
            <a:r>
              <a:rPr lang="en-US" sz="1000" spc="-5" dirty="0">
                <a:cs typeface="Cambria"/>
              </a:rPr>
              <a:t>required </a:t>
            </a:r>
            <a:r>
              <a:rPr lang="en-US" sz="1000" dirty="0">
                <a:cs typeface="Cambria"/>
              </a:rPr>
              <a:t>to</a:t>
            </a:r>
            <a:r>
              <a:rPr lang="en-US" sz="1000" spc="5" dirty="0">
                <a:cs typeface="Cambria"/>
              </a:rPr>
              <a:t> </a:t>
            </a:r>
            <a:r>
              <a:rPr lang="en-US" sz="1000" spc="-5" dirty="0">
                <a:cs typeface="Cambria"/>
              </a:rPr>
              <a:t>disclose</a:t>
            </a:r>
            <a:r>
              <a:rPr lang="en-US" sz="1000" spc="10" dirty="0">
                <a:cs typeface="Cambria"/>
              </a:rPr>
              <a:t> </a:t>
            </a:r>
            <a:r>
              <a:rPr lang="en-US" sz="1000" dirty="0">
                <a:cs typeface="Cambria"/>
              </a:rPr>
              <a:t>to the</a:t>
            </a:r>
            <a:r>
              <a:rPr lang="en-US" sz="1000" spc="10" dirty="0">
                <a:cs typeface="Cambria"/>
              </a:rPr>
              <a:t> </a:t>
            </a:r>
            <a:r>
              <a:rPr lang="en-US" sz="1000" spc="-5" dirty="0">
                <a:cs typeface="Cambria"/>
              </a:rPr>
              <a:t>activity</a:t>
            </a:r>
            <a:r>
              <a:rPr lang="en-US" sz="1000" spc="5" dirty="0">
                <a:cs typeface="Cambria"/>
              </a:rPr>
              <a:t> </a:t>
            </a:r>
            <a:r>
              <a:rPr lang="en-US" sz="1000" spc="-5" dirty="0">
                <a:cs typeface="Cambria"/>
              </a:rPr>
              <a:t>participants:</a:t>
            </a:r>
            <a:r>
              <a:rPr lang="en-US" sz="1000" dirty="0">
                <a:cs typeface="Cambria"/>
              </a:rPr>
              <a:t> </a:t>
            </a:r>
            <a:r>
              <a:rPr lang="en-US" sz="1000" spc="-5" dirty="0">
                <a:cs typeface="Cambria"/>
              </a:rPr>
              <a:t>1)</a:t>
            </a:r>
            <a:r>
              <a:rPr lang="en-US" sz="1000" spc="5" dirty="0">
                <a:cs typeface="Cambria"/>
              </a:rPr>
              <a:t> </a:t>
            </a:r>
            <a:r>
              <a:rPr lang="en-US" sz="1000" spc="-5" dirty="0">
                <a:cs typeface="Cambria"/>
              </a:rPr>
              <a:t>the</a:t>
            </a:r>
            <a:r>
              <a:rPr lang="en-US" sz="1000" spc="10" dirty="0">
                <a:cs typeface="Cambria"/>
              </a:rPr>
              <a:t> </a:t>
            </a:r>
            <a:r>
              <a:rPr lang="en-US" sz="1000" spc="-5" dirty="0">
                <a:cs typeface="Cambria"/>
              </a:rPr>
              <a:t>existence</a:t>
            </a:r>
            <a:r>
              <a:rPr lang="en-US" sz="1000" spc="5" dirty="0">
                <a:cs typeface="Cambria"/>
              </a:rPr>
              <a:t> </a:t>
            </a:r>
            <a:r>
              <a:rPr lang="en-US" sz="1000" spc="-5" dirty="0">
                <a:cs typeface="Cambria"/>
              </a:rPr>
              <a:t>of </a:t>
            </a:r>
            <a:r>
              <a:rPr lang="en-US" sz="1000" dirty="0">
                <a:cs typeface="Cambria"/>
              </a:rPr>
              <a:t> any</a:t>
            </a:r>
            <a:r>
              <a:rPr lang="en-US" sz="1000" spc="-10" dirty="0">
                <a:cs typeface="Cambria"/>
              </a:rPr>
              <a:t> </a:t>
            </a:r>
            <a:r>
              <a:rPr lang="en-US" sz="1000" spc="-5" dirty="0">
                <a:cs typeface="Cambria"/>
              </a:rPr>
              <a:t>relevant</a:t>
            </a:r>
            <a:r>
              <a:rPr lang="en-US" sz="1000" spc="5" dirty="0">
                <a:cs typeface="Cambria"/>
              </a:rPr>
              <a:t> </a:t>
            </a:r>
            <a:r>
              <a:rPr lang="en-US" sz="1000" spc="-5" dirty="0">
                <a:cs typeface="Cambria"/>
              </a:rPr>
              <a:t>financial</a:t>
            </a:r>
            <a:r>
              <a:rPr lang="en-US" sz="1000" dirty="0">
                <a:cs typeface="Cambria"/>
              </a:rPr>
              <a:t> </a:t>
            </a:r>
            <a:r>
              <a:rPr lang="en-US" sz="1000" spc="-5" dirty="0">
                <a:cs typeface="Cambria"/>
              </a:rPr>
              <a:t>relationship</a:t>
            </a:r>
            <a:r>
              <a:rPr lang="en-US" sz="1000" spc="5" dirty="0">
                <a:cs typeface="Cambria"/>
              </a:rPr>
              <a:t> </a:t>
            </a:r>
            <a:r>
              <a:rPr lang="en-US" sz="1000" spc="-5" dirty="0">
                <a:cs typeface="Cambria"/>
              </a:rPr>
              <a:t>with</a:t>
            </a:r>
            <a:r>
              <a:rPr lang="en-US" sz="1000" dirty="0">
                <a:cs typeface="Cambria"/>
              </a:rPr>
              <a:t> any</a:t>
            </a:r>
            <a:r>
              <a:rPr lang="en-US" sz="1000" spc="-5" dirty="0">
                <a:cs typeface="Cambria"/>
              </a:rPr>
              <a:t> entity producing,</a:t>
            </a:r>
            <a:r>
              <a:rPr lang="en-US" sz="1000" spc="10" dirty="0">
                <a:cs typeface="Cambria"/>
              </a:rPr>
              <a:t> </a:t>
            </a:r>
            <a:r>
              <a:rPr lang="en-US" sz="1000" spc="-5" dirty="0">
                <a:cs typeface="Cambria"/>
              </a:rPr>
              <a:t>marketing,</a:t>
            </a:r>
            <a:r>
              <a:rPr lang="en-US" sz="1000" spc="10" dirty="0">
                <a:cs typeface="Cambria"/>
              </a:rPr>
              <a:t> </a:t>
            </a:r>
            <a:r>
              <a:rPr lang="en-US" sz="1000" spc="-5" dirty="0">
                <a:cs typeface="Cambria"/>
              </a:rPr>
              <a:t>re-selling,</a:t>
            </a:r>
            <a:r>
              <a:rPr lang="en-US" sz="1000" spc="10" dirty="0">
                <a:cs typeface="Cambria"/>
              </a:rPr>
              <a:t> </a:t>
            </a:r>
            <a:r>
              <a:rPr lang="en-US" sz="1000" spc="-5" dirty="0">
                <a:cs typeface="Cambria"/>
              </a:rPr>
              <a:t>or </a:t>
            </a:r>
            <a:r>
              <a:rPr lang="en-US" sz="1000" dirty="0">
                <a:cs typeface="Cambria"/>
              </a:rPr>
              <a:t> </a:t>
            </a:r>
            <a:r>
              <a:rPr lang="en-US" sz="1000" spc="-5" dirty="0">
                <a:cs typeface="Cambria"/>
              </a:rPr>
              <a:t>distributing</a:t>
            </a:r>
            <a:r>
              <a:rPr lang="en-US" sz="1000" spc="-10" dirty="0">
                <a:cs typeface="Cambria"/>
              </a:rPr>
              <a:t> </a:t>
            </a:r>
            <a:r>
              <a:rPr lang="en-US" sz="1000" spc="-5" dirty="0">
                <a:cs typeface="Cambria"/>
              </a:rPr>
              <a:t>health</a:t>
            </a:r>
            <a:r>
              <a:rPr lang="en-US" sz="1000" dirty="0">
                <a:cs typeface="Cambria"/>
              </a:rPr>
              <a:t> </a:t>
            </a:r>
            <a:r>
              <a:rPr lang="en-US" sz="1000" spc="-5" dirty="0">
                <a:cs typeface="Cambria"/>
              </a:rPr>
              <a:t>care</a:t>
            </a:r>
            <a:r>
              <a:rPr lang="en-US" sz="1000" spc="5" dirty="0">
                <a:cs typeface="Cambria"/>
              </a:rPr>
              <a:t> </a:t>
            </a:r>
            <a:r>
              <a:rPr lang="en-US" sz="1000" spc="-5" dirty="0">
                <a:cs typeface="Cambria"/>
              </a:rPr>
              <a:t>goods</a:t>
            </a:r>
            <a:r>
              <a:rPr lang="en-US" sz="1000" spc="5" dirty="0">
                <a:cs typeface="Cambria"/>
              </a:rPr>
              <a:t> or</a:t>
            </a:r>
            <a:r>
              <a:rPr lang="en-US" sz="1000" dirty="0">
                <a:cs typeface="Cambria"/>
              </a:rPr>
              <a:t> </a:t>
            </a:r>
            <a:r>
              <a:rPr lang="en-US" sz="1000" spc="-5" dirty="0">
                <a:cs typeface="Cambria"/>
              </a:rPr>
              <a:t>services</a:t>
            </a:r>
            <a:r>
              <a:rPr lang="en-US" sz="1000" spc="5" dirty="0">
                <a:cs typeface="Cambria"/>
              </a:rPr>
              <a:t> </a:t>
            </a:r>
            <a:r>
              <a:rPr lang="en-US" sz="1000" spc="-5" dirty="0">
                <a:cs typeface="Cambria"/>
              </a:rPr>
              <a:t>consumed by,</a:t>
            </a:r>
            <a:r>
              <a:rPr lang="en-US" sz="1000" spc="10" dirty="0">
                <a:cs typeface="Cambria"/>
              </a:rPr>
              <a:t> </a:t>
            </a:r>
            <a:r>
              <a:rPr lang="en-US" sz="1000" spc="-5" dirty="0">
                <a:cs typeface="Cambria"/>
              </a:rPr>
              <a:t>or</a:t>
            </a:r>
            <a:r>
              <a:rPr lang="en-US" sz="1000" dirty="0">
                <a:cs typeface="Cambria"/>
              </a:rPr>
              <a:t> </a:t>
            </a:r>
            <a:r>
              <a:rPr lang="en-US" sz="1000" spc="-5" dirty="0">
                <a:cs typeface="Cambria"/>
              </a:rPr>
              <a:t>used on,</a:t>
            </a:r>
            <a:r>
              <a:rPr lang="en-US" sz="1000" spc="10" dirty="0">
                <a:cs typeface="Cambria"/>
              </a:rPr>
              <a:t> </a:t>
            </a:r>
            <a:r>
              <a:rPr lang="en-US" sz="1000" spc="-5" dirty="0">
                <a:cs typeface="Cambria"/>
              </a:rPr>
              <a:t>patients,</a:t>
            </a:r>
            <a:r>
              <a:rPr lang="en-US" sz="1000" spc="10" dirty="0">
                <a:cs typeface="Cambria"/>
              </a:rPr>
              <a:t> </a:t>
            </a:r>
            <a:r>
              <a:rPr lang="en-US" sz="1000" spc="-5" dirty="0">
                <a:cs typeface="Cambria"/>
              </a:rPr>
              <a:t>with</a:t>
            </a:r>
            <a:r>
              <a:rPr lang="en-US" sz="1000" dirty="0">
                <a:cs typeface="Cambria"/>
              </a:rPr>
              <a:t> </a:t>
            </a:r>
            <a:r>
              <a:rPr lang="en-US" sz="1000" spc="-5" dirty="0">
                <a:cs typeface="Cambria"/>
              </a:rPr>
              <a:t>the </a:t>
            </a:r>
            <a:r>
              <a:rPr lang="en-US" sz="1000" dirty="0">
                <a:cs typeface="Cambria"/>
              </a:rPr>
              <a:t> </a:t>
            </a:r>
            <a:r>
              <a:rPr lang="en-US" sz="1000" spc="-5" dirty="0">
                <a:cs typeface="Cambria"/>
              </a:rPr>
              <a:t>exemption</a:t>
            </a:r>
            <a:r>
              <a:rPr lang="en-US" sz="1000" dirty="0">
                <a:cs typeface="Cambria"/>
              </a:rPr>
              <a:t> </a:t>
            </a:r>
            <a:r>
              <a:rPr lang="en-US" sz="1000" spc="-5" dirty="0">
                <a:cs typeface="Cambria"/>
              </a:rPr>
              <a:t>of</a:t>
            </a:r>
            <a:r>
              <a:rPr lang="en-US" sz="1000" dirty="0">
                <a:cs typeface="Cambria"/>
              </a:rPr>
              <a:t> </a:t>
            </a:r>
            <a:r>
              <a:rPr lang="en-US" sz="1000" spc="-5" dirty="0">
                <a:cs typeface="Cambria"/>
              </a:rPr>
              <a:t>non-profit</a:t>
            </a:r>
            <a:r>
              <a:rPr lang="en-US" sz="1000" spc="5" dirty="0">
                <a:cs typeface="Cambria"/>
              </a:rPr>
              <a:t> </a:t>
            </a:r>
            <a:r>
              <a:rPr lang="en-US" sz="1000" spc="-5" dirty="0">
                <a:cs typeface="Cambria"/>
              </a:rPr>
              <a:t>or</a:t>
            </a:r>
            <a:r>
              <a:rPr lang="en-US" sz="1000" dirty="0">
                <a:cs typeface="Cambria"/>
              </a:rPr>
              <a:t> </a:t>
            </a:r>
            <a:r>
              <a:rPr lang="en-US" sz="1000" spc="-5" dirty="0">
                <a:cs typeface="Cambria"/>
              </a:rPr>
              <a:t>government</a:t>
            </a:r>
            <a:r>
              <a:rPr lang="en-US" sz="1000" spc="5" dirty="0">
                <a:cs typeface="Cambria"/>
              </a:rPr>
              <a:t> </a:t>
            </a:r>
            <a:r>
              <a:rPr lang="en-US" sz="1000" spc="-5" dirty="0">
                <a:cs typeface="Cambria"/>
              </a:rPr>
              <a:t>organizations</a:t>
            </a:r>
            <a:r>
              <a:rPr lang="en-US" sz="1000" dirty="0">
                <a:cs typeface="Cambria"/>
              </a:rPr>
              <a:t> and</a:t>
            </a:r>
            <a:r>
              <a:rPr lang="en-US" sz="1000" spc="-5" dirty="0">
                <a:cs typeface="Cambria"/>
              </a:rPr>
              <a:t> non-health</a:t>
            </a:r>
            <a:r>
              <a:rPr lang="en-US" sz="1000" dirty="0">
                <a:cs typeface="Cambria"/>
              </a:rPr>
              <a:t> </a:t>
            </a:r>
            <a:r>
              <a:rPr lang="en-US" sz="1000" spc="-10" dirty="0">
                <a:cs typeface="Cambria"/>
              </a:rPr>
              <a:t>care</a:t>
            </a:r>
            <a:r>
              <a:rPr lang="en-US" sz="1000" spc="5" dirty="0">
                <a:cs typeface="Cambria"/>
              </a:rPr>
              <a:t> </a:t>
            </a:r>
            <a:r>
              <a:rPr lang="en-US" sz="1000" spc="-5" dirty="0">
                <a:cs typeface="Cambria"/>
              </a:rPr>
              <a:t>related </a:t>
            </a:r>
            <a:r>
              <a:rPr lang="en-US" sz="1000" dirty="0">
                <a:cs typeface="Cambria"/>
              </a:rPr>
              <a:t> </a:t>
            </a:r>
            <a:r>
              <a:rPr lang="en-US" sz="1000" spc="-5" dirty="0">
                <a:cs typeface="Cambria"/>
              </a:rPr>
              <a:t>companies,</a:t>
            </a:r>
            <a:r>
              <a:rPr lang="en-US" sz="1000" spc="5" dirty="0">
                <a:cs typeface="Cambria"/>
              </a:rPr>
              <a:t> </a:t>
            </a:r>
            <a:r>
              <a:rPr lang="en-US" sz="1000" spc="-5" dirty="0">
                <a:cs typeface="Cambria"/>
              </a:rPr>
              <a:t>within</a:t>
            </a:r>
            <a:r>
              <a:rPr lang="en-US" sz="1000" spc="-10" dirty="0">
                <a:cs typeface="Cambria"/>
              </a:rPr>
              <a:t> </a:t>
            </a:r>
            <a:r>
              <a:rPr lang="en-US" sz="1000" spc="-5" dirty="0">
                <a:cs typeface="Cambria"/>
              </a:rPr>
              <a:t>the</a:t>
            </a:r>
            <a:r>
              <a:rPr lang="en-US" sz="1000" dirty="0">
                <a:cs typeface="Cambria"/>
              </a:rPr>
              <a:t> </a:t>
            </a:r>
            <a:r>
              <a:rPr lang="en-US" sz="1000" spc="-5" dirty="0">
                <a:cs typeface="Cambria"/>
              </a:rPr>
              <a:t>past</a:t>
            </a:r>
            <a:r>
              <a:rPr lang="en-US" sz="1000" spc="5" dirty="0">
                <a:cs typeface="Cambria"/>
              </a:rPr>
              <a:t> </a:t>
            </a:r>
            <a:r>
              <a:rPr lang="en-US" sz="1000" spc="-5" dirty="0">
                <a:cs typeface="Cambria"/>
              </a:rPr>
              <a:t>12 months; </a:t>
            </a:r>
            <a:r>
              <a:rPr lang="en-US" sz="1000" dirty="0">
                <a:cs typeface="Cambria"/>
              </a:rPr>
              <a:t>and</a:t>
            </a:r>
            <a:r>
              <a:rPr lang="en-US" sz="1000" spc="-5" dirty="0">
                <a:cs typeface="Cambria"/>
              </a:rPr>
              <a:t> </a:t>
            </a:r>
            <a:r>
              <a:rPr lang="en-US" sz="1000" dirty="0">
                <a:cs typeface="Cambria"/>
              </a:rPr>
              <a:t>2)</a:t>
            </a:r>
            <a:r>
              <a:rPr lang="en-US" sz="1000" spc="-5" dirty="0">
                <a:cs typeface="Cambria"/>
              </a:rPr>
              <a:t> </a:t>
            </a:r>
            <a:r>
              <a:rPr lang="en-US" sz="1000" dirty="0">
                <a:cs typeface="Cambria"/>
              </a:rPr>
              <a:t>the </a:t>
            </a:r>
            <a:r>
              <a:rPr lang="en-US" sz="1000" spc="-5" dirty="0">
                <a:cs typeface="Cambria"/>
              </a:rPr>
              <a:t>identification</a:t>
            </a:r>
            <a:r>
              <a:rPr lang="en-US" sz="1000" spc="5" dirty="0">
                <a:cs typeface="Cambria"/>
              </a:rPr>
              <a:t> </a:t>
            </a:r>
            <a:r>
              <a:rPr lang="en-US" sz="1000" spc="-5" dirty="0">
                <a:cs typeface="Cambria"/>
              </a:rPr>
              <a:t>of </a:t>
            </a:r>
            <a:r>
              <a:rPr lang="en-US" sz="1000" dirty="0">
                <a:cs typeface="Cambria"/>
              </a:rPr>
              <a:t>a </a:t>
            </a:r>
            <a:r>
              <a:rPr lang="en-US" sz="1000" spc="-5" dirty="0">
                <a:cs typeface="Cambria"/>
              </a:rPr>
              <a:t>commercial </a:t>
            </a:r>
            <a:r>
              <a:rPr lang="en-US" sz="1000" dirty="0">
                <a:cs typeface="Cambria"/>
              </a:rPr>
              <a:t> </a:t>
            </a:r>
            <a:r>
              <a:rPr lang="en-US" sz="1000" spc="-5" dirty="0">
                <a:cs typeface="Cambria"/>
              </a:rPr>
              <a:t>product/device</a:t>
            </a:r>
            <a:r>
              <a:rPr lang="en-US" sz="1000" dirty="0">
                <a:cs typeface="Cambria"/>
              </a:rPr>
              <a:t> </a:t>
            </a:r>
            <a:r>
              <a:rPr lang="en-US" sz="1000" spc="-5" dirty="0">
                <a:cs typeface="Cambria"/>
              </a:rPr>
              <a:t>that</a:t>
            </a:r>
            <a:r>
              <a:rPr lang="en-US" sz="1000" spc="5" dirty="0">
                <a:cs typeface="Cambria"/>
              </a:rPr>
              <a:t> </a:t>
            </a:r>
            <a:r>
              <a:rPr lang="en-US" sz="1000" dirty="0">
                <a:cs typeface="Cambria"/>
              </a:rPr>
              <a:t>is</a:t>
            </a:r>
            <a:r>
              <a:rPr lang="en-US" sz="1000" spc="15" dirty="0">
                <a:cs typeface="Cambria"/>
              </a:rPr>
              <a:t> </a:t>
            </a:r>
            <a:r>
              <a:rPr lang="en-US" sz="1000" spc="-5" dirty="0">
                <a:cs typeface="Cambria"/>
              </a:rPr>
              <a:t>unlabeled for use</a:t>
            </a:r>
            <a:r>
              <a:rPr lang="en-US" sz="1000" spc="5" dirty="0">
                <a:cs typeface="Cambria"/>
              </a:rPr>
              <a:t> </a:t>
            </a:r>
            <a:r>
              <a:rPr lang="en-US" sz="1000" spc="-5" dirty="0">
                <a:cs typeface="Cambria"/>
              </a:rPr>
              <a:t>or</a:t>
            </a:r>
            <a:r>
              <a:rPr lang="en-US" sz="1000" dirty="0">
                <a:cs typeface="Cambria"/>
              </a:rPr>
              <a:t> an</a:t>
            </a:r>
            <a:r>
              <a:rPr lang="en-US" sz="1000" spc="15" dirty="0">
                <a:cs typeface="Cambria"/>
              </a:rPr>
              <a:t> </a:t>
            </a:r>
            <a:r>
              <a:rPr lang="en-US" sz="1000" spc="-5" dirty="0">
                <a:cs typeface="Cambria"/>
              </a:rPr>
              <a:t>investigational</a:t>
            </a:r>
            <a:r>
              <a:rPr lang="en-US" sz="1000" dirty="0">
                <a:cs typeface="Cambria"/>
              </a:rPr>
              <a:t> </a:t>
            </a:r>
            <a:r>
              <a:rPr lang="en-US" sz="1000" spc="-5" dirty="0">
                <a:cs typeface="Cambria"/>
              </a:rPr>
              <a:t>use</a:t>
            </a:r>
            <a:r>
              <a:rPr lang="en-US" sz="1000" spc="5" dirty="0">
                <a:cs typeface="Cambria"/>
              </a:rPr>
              <a:t> </a:t>
            </a:r>
            <a:r>
              <a:rPr lang="en-US" sz="1000" spc="-5" dirty="0">
                <a:cs typeface="Cambria"/>
              </a:rPr>
              <a:t>of </a:t>
            </a:r>
            <a:r>
              <a:rPr lang="en-US" sz="1000" dirty="0">
                <a:cs typeface="Cambria"/>
              </a:rPr>
              <a:t>a</a:t>
            </a:r>
            <a:r>
              <a:rPr lang="en-US" sz="1000" spc="-10" dirty="0">
                <a:cs typeface="Cambria"/>
              </a:rPr>
              <a:t> </a:t>
            </a:r>
            <a:r>
              <a:rPr lang="en-US" sz="1000" spc="-5" dirty="0">
                <a:cs typeface="Cambria"/>
              </a:rPr>
              <a:t>product/device</a:t>
            </a:r>
            <a:r>
              <a:rPr lang="en-US" sz="1000" spc="5" dirty="0">
                <a:cs typeface="Cambria"/>
              </a:rPr>
              <a:t> </a:t>
            </a:r>
            <a:r>
              <a:rPr lang="en-US" sz="1000" spc="-5" dirty="0">
                <a:cs typeface="Cambria"/>
              </a:rPr>
              <a:t>not </a:t>
            </a:r>
            <a:r>
              <a:rPr lang="en-US" sz="1000" dirty="0">
                <a:cs typeface="Cambria"/>
              </a:rPr>
              <a:t> </a:t>
            </a:r>
            <a:r>
              <a:rPr lang="en-US" sz="1000" spc="-5" dirty="0">
                <a:cs typeface="Cambria"/>
              </a:rPr>
              <a:t>yet approved.</a:t>
            </a:r>
          </a:p>
          <a:p>
            <a:pPr marL="12700" marR="39370">
              <a:lnSpc>
                <a:spcPct val="97700"/>
              </a:lnSpc>
              <a:spcBef>
                <a:spcPts val="20"/>
              </a:spcBef>
            </a:pPr>
            <a:endParaRPr lang="en-US" sz="1000" dirty="0">
              <a:uFill>
                <a:solidFill>
                  <a:srgbClr val="FFC000">
                    <a:lumMod val="40000"/>
                    <a:lumOff val="60000"/>
                  </a:srgbClr>
                </a:solidFill>
              </a:uFill>
              <a:cs typeface="Cambria"/>
            </a:endParaRPr>
          </a:p>
          <a:p>
            <a:pPr marL="12700">
              <a:lnSpc>
                <a:spcPts val="1452"/>
              </a:lnSpc>
            </a:pPr>
            <a:r>
              <a:rPr lang="en-US" sz="1000" b="1" u="sng" dirty="0">
                <a:uFill>
                  <a:solidFill>
                    <a:schemeClr val="accent4">
                      <a:lumMod val="40000"/>
                      <a:lumOff val="60000"/>
                    </a:schemeClr>
                  </a:solidFill>
                </a:uFill>
                <a:cs typeface="Cambria"/>
              </a:rPr>
              <a:t>Faculty</a:t>
            </a:r>
            <a:r>
              <a:rPr lang="en-US" sz="1000" b="1" u="sng" spc="-31"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Financial</a:t>
            </a:r>
            <a:r>
              <a:rPr lang="en-US" sz="1000" b="1" u="sng" spc="-20"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Disclosures</a:t>
            </a:r>
            <a:endParaRPr lang="en-US" sz="1000" dirty="0">
              <a:uFill>
                <a:solidFill>
                  <a:srgbClr val="FFC000">
                    <a:lumMod val="40000"/>
                    <a:lumOff val="60000"/>
                  </a:srgbClr>
                </a:solidFill>
              </a:uFill>
              <a:cs typeface="Cambria"/>
            </a:endParaRPr>
          </a:p>
          <a:p>
            <a:pPr marL="480060" indent="-233680">
              <a:buAutoNum type="alphaLcParenR"/>
              <a:tabLst>
                <a:tab pos="480567" algn="l"/>
              </a:tabLst>
            </a:pPr>
            <a:r>
              <a:rPr lang="en-US" sz="1000" spc="-5" dirty="0">
                <a:cs typeface="Cambria"/>
              </a:rPr>
              <a:t>The</a:t>
            </a:r>
            <a:r>
              <a:rPr lang="en-US" sz="1000" dirty="0">
                <a:cs typeface="Cambria"/>
              </a:rPr>
              <a:t> </a:t>
            </a:r>
            <a:r>
              <a:rPr lang="en-US" sz="1000" spc="-5" dirty="0">
                <a:cs typeface="Cambria"/>
              </a:rPr>
              <a:t>following</a:t>
            </a:r>
            <a:r>
              <a:rPr lang="en-US" sz="1000" spc="10" dirty="0">
                <a:cs typeface="Cambria"/>
              </a:rPr>
              <a:t> </a:t>
            </a:r>
            <a:r>
              <a:rPr lang="en-US" sz="1000" spc="-5" dirty="0">
                <a:cs typeface="Cambria"/>
              </a:rPr>
              <a:t>faculty</a:t>
            </a:r>
            <a:r>
              <a:rPr lang="en-US" sz="1000" spc="10" dirty="0">
                <a:cs typeface="Cambria"/>
              </a:rPr>
              <a:t> </a:t>
            </a:r>
            <a:r>
              <a:rPr lang="en-US" sz="1000" spc="-5" dirty="0">
                <a:cs typeface="Cambria"/>
              </a:rPr>
              <a:t>have</a:t>
            </a:r>
            <a:r>
              <a:rPr lang="en-US" sz="1000" spc="5" dirty="0">
                <a:cs typeface="Cambria"/>
              </a:rPr>
              <a:t> </a:t>
            </a:r>
            <a:r>
              <a:rPr lang="en-US" sz="1000" dirty="0">
                <a:cs typeface="Cambria"/>
              </a:rPr>
              <a:t>no </a:t>
            </a:r>
            <a:r>
              <a:rPr lang="en-US" sz="1000" spc="-5" dirty="0">
                <a:cs typeface="Cambria"/>
              </a:rPr>
              <a:t>relevant</a:t>
            </a:r>
            <a:r>
              <a:rPr lang="en-US" sz="1000" spc="5" dirty="0">
                <a:cs typeface="Cambria"/>
              </a:rPr>
              <a:t> </a:t>
            </a:r>
            <a:r>
              <a:rPr lang="en-US" sz="1000" spc="-5" dirty="0">
                <a:cs typeface="Cambria"/>
              </a:rPr>
              <a:t>financial</a:t>
            </a:r>
            <a:r>
              <a:rPr lang="en-US" sz="1000" dirty="0">
                <a:cs typeface="Cambria"/>
              </a:rPr>
              <a:t> </a:t>
            </a:r>
            <a:r>
              <a:rPr lang="en-US" sz="1000" spc="-5" dirty="0">
                <a:cs typeface="Cambria"/>
              </a:rPr>
              <a:t>relations </a:t>
            </a:r>
            <a:r>
              <a:rPr lang="en-US" sz="1000" dirty="0">
                <a:cs typeface="Cambria"/>
              </a:rPr>
              <a:t>to </a:t>
            </a:r>
            <a:r>
              <a:rPr lang="en-US" sz="1000" spc="-5" dirty="0">
                <a:cs typeface="Cambria"/>
              </a:rPr>
              <a:t>disclose</a:t>
            </a:r>
            <a:r>
              <a:rPr lang="en-US" sz="1000" b="1" spc="-5" dirty="0">
                <a:cs typeface="Cambria"/>
              </a:rPr>
              <a:t>:</a:t>
            </a:r>
            <a:endParaRPr lang="en-US" sz="1000" dirty="0">
              <a:cs typeface="Cambria"/>
            </a:endParaRPr>
          </a:p>
          <a:p>
            <a:pPr marL="641350" lvl="1" indent="-171450">
              <a:lnSpc>
                <a:spcPts val="1452"/>
              </a:lnSpc>
              <a:buFont typeface="Arial" panose="020B0604020202020204" pitchFamily="34" charset="0"/>
              <a:buChar char="•"/>
            </a:pPr>
            <a:r>
              <a:rPr lang="en-US" sz="1000" dirty="0"/>
              <a:t>Susan Salmond, EdD, RN, ANEF, FAAN</a:t>
            </a:r>
            <a:endParaRPr lang="en-US" sz="1000" dirty="0">
              <a:cs typeface="Calibri" panose="020F0502020204030204"/>
            </a:endParaRPr>
          </a:p>
          <a:p>
            <a:pPr marL="641350" lvl="1" indent="-171450">
              <a:lnSpc>
                <a:spcPts val="1452"/>
              </a:lnSpc>
              <a:buFont typeface="Arial" panose="020B0604020202020204" pitchFamily="34" charset="0"/>
              <a:buChar char="•"/>
            </a:pPr>
            <a:r>
              <a:rPr lang="en-US" sz="1000" dirty="0"/>
              <a:t>Shannon Patel, DNP, APN-C, NEA-BC, CPHQ</a:t>
            </a:r>
          </a:p>
          <a:p>
            <a:pPr marL="641350" lvl="1" indent="-171450">
              <a:lnSpc>
                <a:spcPts val="1452"/>
              </a:lnSpc>
              <a:buFont typeface="Arial" panose="020B0604020202020204" pitchFamily="34" charset="0"/>
              <a:buChar char="•"/>
            </a:pPr>
            <a:endParaRPr lang="en-US" sz="1000" dirty="0">
              <a:ea typeface="+mn-lt"/>
              <a:cs typeface="+mn-lt"/>
            </a:endParaRPr>
          </a:p>
          <a:p>
            <a:pPr marL="480060" indent="-233680">
              <a:buAutoNum type="alphaLcParenR"/>
              <a:tabLst>
                <a:tab pos="480567" algn="l"/>
              </a:tabLst>
            </a:pPr>
            <a:r>
              <a:rPr lang="en-US" sz="1000" spc="-5" dirty="0">
                <a:cs typeface="Cambria"/>
              </a:rPr>
              <a:t>The</a:t>
            </a:r>
            <a:r>
              <a:rPr lang="en-US" sz="1000" spc="5" dirty="0">
                <a:cs typeface="Cambria"/>
              </a:rPr>
              <a:t> </a:t>
            </a:r>
            <a:r>
              <a:rPr lang="en-US" sz="1000" spc="-5" dirty="0">
                <a:cs typeface="Cambria"/>
              </a:rPr>
              <a:t>following</a:t>
            </a:r>
            <a:r>
              <a:rPr lang="en-US" sz="1000" spc="10" dirty="0">
                <a:cs typeface="Cambria"/>
              </a:rPr>
              <a:t> </a:t>
            </a:r>
            <a:r>
              <a:rPr lang="en-US" sz="1000" spc="-5" dirty="0">
                <a:cs typeface="Cambria"/>
              </a:rPr>
              <a:t>faculty</a:t>
            </a:r>
            <a:r>
              <a:rPr lang="en-US" sz="1000" spc="10" dirty="0">
                <a:cs typeface="Cambria"/>
              </a:rPr>
              <a:t> </a:t>
            </a:r>
            <a:r>
              <a:rPr lang="en-US" sz="1000" spc="-5" dirty="0">
                <a:cs typeface="Cambria"/>
              </a:rPr>
              <a:t>have</a:t>
            </a:r>
            <a:r>
              <a:rPr lang="en-US" sz="1000" spc="10" dirty="0">
                <a:cs typeface="Cambria"/>
              </a:rPr>
              <a:t> </a:t>
            </a:r>
            <a:r>
              <a:rPr lang="en-US" sz="1000" spc="-5" dirty="0">
                <a:cs typeface="Cambria"/>
              </a:rPr>
              <a:t>relevant</a:t>
            </a:r>
            <a:r>
              <a:rPr lang="en-US" sz="1000" spc="5" dirty="0">
                <a:cs typeface="Cambria"/>
              </a:rPr>
              <a:t> </a:t>
            </a:r>
            <a:r>
              <a:rPr lang="en-US" sz="1000" spc="-5" dirty="0">
                <a:cs typeface="Cambria"/>
              </a:rPr>
              <a:t>financial</a:t>
            </a:r>
            <a:r>
              <a:rPr lang="en-US" sz="1000" dirty="0">
                <a:cs typeface="Cambria"/>
              </a:rPr>
              <a:t> </a:t>
            </a:r>
            <a:r>
              <a:rPr lang="en-US" sz="1000" spc="-5" dirty="0">
                <a:cs typeface="Cambria"/>
              </a:rPr>
              <a:t>relations</a:t>
            </a:r>
            <a:r>
              <a:rPr lang="en-US" sz="1000" dirty="0">
                <a:cs typeface="Cambria"/>
              </a:rPr>
              <a:t> to </a:t>
            </a:r>
            <a:r>
              <a:rPr lang="en-US" sz="1000" spc="-5" dirty="0">
                <a:cs typeface="Cambria"/>
              </a:rPr>
              <a:t>disclose:</a:t>
            </a:r>
            <a:r>
              <a:rPr lang="en-US" sz="1000" dirty="0">
                <a:cs typeface="Cambria"/>
              </a:rPr>
              <a:t> </a:t>
            </a:r>
            <a:r>
              <a:rPr lang="en-US" sz="1000" spc="-5" dirty="0">
                <a:cs typeface="Cambria"/>
              </a:rPr>
              <a:t>N/A</a:t>
            </a:r>
            <a:endParaRPr lang="en-US" sz="1000" dirty="0">
              <a:cs typeface="Cambria"/>
            </a:endParaRPr>
          </a:p>
          <a:p>
            <a:pPr>
              <a:spcBef>
                <a:spcPts val="31"/>
              </a:spcBef>
            </a:pPr>
            <a:endParaRPr lang="en-US" sz="1000" dirty="0">
              <a:uFill>
                <a:solidFill>
                  <a:schemeClr val="accent4">
                    <a:lumMod val="40000"/>
                    <a:lumOff val="60000"/>
                  </a:schemeClr>
                </a:solidFill>
              </a:uFill>
              <a:cs typeface="Cambria"/>
            </a:endParaRPr>
          </a:p>
          <a:p>
            <a:pPr marL="12700">
              <a:lnSpc>
                <a:spcPts val="1452"/>
              </a:lnSpc>
              <a:spcBef>
                <a:spcPts val="5"/>
              </a:spcBef>
            </a:pPr>
            <a:r>
              <a:rPr lang="en-US" sz="1000" b="1" u="sng" spc="-5" dirty="0">
                <a:uFill>
                  <a:solidFill>
                    <a:schemeClr val="accent4">
                      <a:lumMod val="40000"/>
                      <a:lumOff val="60000"/>
                    </a:schemeClr>
                  </a:solidFill>
                </a:uFill>
                <a:cs typeface="Cambria"/>
              </a:rPr>
              <a:t>CE</a:t>
            </a:r>
            <a:r>
              <a:rPr lang="en-US" sz="1000" b="1" u="sng" spc="-15"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Content</a:t>
            </a:r>
            <a:r>
              <a:rPr lang="en-US" sz="1000" b="1" u="sng" spc="-10"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Peer</a:t>
            </a:r>
            <a:r>
              <a:rPr lang="en-US" sz="1000" b="1" u="sng" spc="-15" dirty="0">
                <a:uFill>
                  <a:solidFill>
                    <a:schemeClr val="accent4">
                      <a:lumMod val="40000"/>
                      <a:lumOff val="60000"/>
                    </a:schemeClr>
                  </a:solidFill>
                </a:uFill>
                <a:cs typeface="Cambria"/>
              </a:rPr>
              <a:t> </a:t>
            </a:r>
            <a:r>
              <a:rPr lang="en-US" sz="1000" b="1" u="sng" spc="-5" dirty="0">
                <a:uFill>
                  <a:solidFill>
                    <a:schemeClr val="accent4">
                      <a:lumMod val="40000"/>
                      <a:lumOff val="60000"/>
                    </a:schemeClr>
                  </a:solidFill>
                </a:uFill>
                <a:cs typeface="Cambria"/>
              </a:rPr>
              <a:t>Reviewers</a:t>
            </a:r>
            <a:endParaRPr lang="en-US" sz="1000" dirty="0">
              <a:uFill>
                <a:solidFill>
                  <a:srgbClr val="FFC000">
                    <a:lumMod val="40000"/>
                    <a:lumOff val="60000"/>
                  </a:srgbClr>
                </a:solidFill>
              </a:uFill>
              <a:cs typeface="Cambria"/>
            </a:endParaRPr>
          </a:p>
          <a:p>
            <a:pPr marR="5080"/>
            <a:r>
              <a:rPr lang="en-US" sz="1000" spc="-5" dirty="0">
                <a:cs typeface="Cambria"/>
              </a:rPr>
              <a:t>In</a:t>
            </a:r>
            <a:r>
              <a:rPr lang="en-US" sz="1000" dirty="0">
                <a:cs typeface="Cambria"/>
              </a:rPr>
              <a:t> </a:t>
            </a:r>
            <a:r>
              <a:rPr lang="en-US" sz="1000" spc="-5" dirty="0">
                <a:cs typeface="Cambria"/>
              </a:rPr>
              <a:t>order</a:t>
            </a:r>
            <a:r>
              <a:rPr lang="en-US" sz="1000" dirty="0">
                <a:cs typeface="Cambria"/>
              </a:rPr>
              <a:t> to </a:t>
            </a:r>
            <a:r>
              <a:rPr lang="en-US" sz="1000" spc="-5" dirty="0">
                <a:cs typeface="Cambria"/>
              </a:rPr>
              <a:t>help</a:t>
            </a:r>
            <a:r>
              <a:rPr lang="en-US" sz="1000" spc="5" dirty="0">
                <a:cs typeface="Cambria"/>
              </a:rPr>
              <a:t> </a:t>
            </a:r>
            <a:r>
              <a:rPr lang="en-US" sz="1000" spc="-5" dirty="0">
                <a:cs typeface="Cambria"/>
              </a:rPr>
              <a:t>ensure</a:t>
            </a:r>
            <a:r>
              <a:rPr lang="en-US" sz="1000" spc="15" dirty="0">
                <a:cs typeface="Cambria"/>
              </a:rPr>
              <a:t> </a:t>
            </a:r>
            <a:r>
              <a:rPr lang="en-US" sz="1000" spc="-5" dirty="0">
                <a:cs typeface="Cambria"/>
              </a:rPr>
              <a:t>content</a:t>
            </a:r>
            <a:r>
              <a:rPr lang="en-US" sz="1000" spc="5" dirty="0">
                <a:cs typeface="Cambria"/>
              </a:rPr>
              <a:t> </a:t>
            </a:r>
            <a:r>
              <a:rPr lang="en-US" sz="1000" spc="-5" dirty="0">
                <a:cs typeface="Cambria"/>
              </a:rPr>
              <a:t>objectivity,</a:t>
            </a:r>
            <a:r>
              <a:rPr lang="en-US" sz="1000" spc="5" dirty="0">
                <a:cs typeface="Cambria"/>
              </a:rPr>
              <a:t> </a:t>
            </a:r>
            <a:r>
              <a:rPr lang="en-US" sz="1000" spc="-5" dirty="0">
                <a:cs typeface="Cambria"/>
              </a:rPr>
              <a:t>independence,</a:t>
            </a:r>
            <a:r>
              <a:rPr lang="en-US" sz="1000" spc="10" dirty="0">
                <a:cs typeface="Cambria"/>
              </a:rPr>
              <a:t> </a:t>
            </a:r>
            <a:r>
              <a:rPr lang="en-US" sz="1000" dirty="0">
                <a:cs typeface="Cambria"/>
              </a:rPr>
              <a:t>and</a:t>
            </a:r>
            <a:r>
              <a:rPr lang="en-US" sz="1000" spc="-5" dirty="0">
                <a:cs typeface="Cambria"/>
              </a:rPr>
              <a:t> fair</a:t>
            </a:r>
            <a:r>
              <a:rPr lang="en-US" sz="1000" dirty="0">
                <a:cs typeface="Cambria"/>
              </a:rPr>
              <a:t> </a:t>
            </a:r>
            <a:r>
              <a:rPr lang="en-US" sz="1000" spc="-5" dirty="0">
                <a:cs typeface="Cambria"/>
              </a:rPr>
              <a:t>balance,</a:t>
            </a:r>
            <a:r>
              <a:rPr lang="en-US" sz="1000" spc="10" dirty="0">
                <a:cs typeface="Cambria"/>
              </a:rPr>
              <a:t> </a:t>
            </a:r>
            <a:r>
              <a:rPr lang="en-US" sz="1000" dirty="0">
                <a:cs typeface="Cambria"/>
              </a:rPr>
              <a:t>and</a:t>
            </a:r>
            <a:r>
              <a:rPr lang="en-US" sz="1000" spc="-5" dirty="0">
                <a:cs typeface="Cambria"/>
              </a:rPr>
              <a:t> </a:t>
            </a:r>
            <a:r>
              <a:rPr lang="en-US" sz="1000" dirty="0">
                <a:cs typeface="Cambria"/>
              </a:rPr>
              <a:t>to</a:t>
            </a:r>
            <a:r>
              <a:rPr lang="en-US" sz="1000" spc="-5" dirty="0">
                <a:cs typeface="Cambria"/>
              </a:rPr>
              <a:t> ensure </a:t>
            </a:r>
            <a:r>
              <a:rPr lang="en-US" sz="1000" dirty="0">
                <a:cs typeface="Cambria"/>
              </a:rPr>
              <a:t> </a:t>
            </a:r>
            <a:r>
              <a:rPr lang="en-US" sz="1000" spc="-5" dirty="0">
                <a:cs typeface="Cambria"/>
              </a:rPr>
              <a:t>that</a:t>
            </a:r>
            <a:r>
              <a:rPr lang="en-US" sz="1000" spc="5" dirty="0">
                <a:cs typeface="Cambria"/>
              </a:rPr>
              <a:t> </a:t>
            </a:r>
            <a:r>
              <a:rPr lang="en-US" sz="1000" spc="-5" dirty="0">
                <a:cs typeface="Cambria"/>
              </a:rPr>
              <a:t>the</a:t>
            </a:r>
            <a:r>
              <a:rPr lang="en-US" sz="1000" spc="10" dirty="0">
                <a:cs typeface="Cambria"/>
              </a:rPr>
              <a:t> </a:t>
            </a:r>
            <a:r>
              <a:rPr lang="en-US" sz="1000" spc="-5" dirty="0">
                <a:cs typeface="Cambria"/>
              </a:rPr>
              <a:t>content</a:t>
            </a:r>
            <a:r>
              <a:rPr lang="en-US" sz="1000" spc="10" dirty="0">
                <a:cs typeface="Cambria"/>
              </a:rPr>
              <a:t> </a:t>
            </a:r>
            <a:r>
              <a:rPr lang="en-US" sz="1000" dirty="0">
                <a:cs typeface="Cambria"/>
              </a:rPr>
              <a:t>is</a:t>
            </a:r>
            <a:r>
              <a:rPr lang="en-US" sz="1000" spc="-5" dirty="0">
                <a:cs typeface="Cambria"/>
              </a:rPr>
              <a:t> aligned</a:t>
            </a:r>
            <a:r>
              <a:rPr lang="en-US" sz="1000" dirty="0">
                <a:cs typeface="Cambria"/>
              </a:rPr>
              <a:t> </a:t>
            </a:r>
            <a:r>
              <a:rPr lang="en-US" sz="1000" spc="-5" dirty="0">
                <a:cs typeface="Cambria"/>
              </a:rPr>
              <a:t>with</a:t>
            </a:r>
            <a:r>
              <a:rPr lang="en-US" sz="1000" spc="5" dirty="0">
                <a:cs typeface="Cambria"/>
              </a:rPr>
              <a:t> </a:t>
            </a:r>
            <a:r>
              <a:rPr lang="en-US" sz="1000" spc="-5" dirty="0">
                <a:cs typeface="Cambria"/>
              </a:rPr>
              <a:t>the</a:t>
            </a:r>
            <a:r>
              <a:rPr lang="en-US" sz="1000" spc="5" dirty="0">
                <a:cs typeface="Cambria"/>
              </a:rPr>
              <a:t> </a:t>
            </a:r>
            <a:r>
              <a:rPr lang="en-US" sz="1000" spc="-5" dirty="0">
                <a:cs typeface="Cambria"/>
              </a:rPr>
              <a:t>interest of</a:t>
            </a:r>
            <a:r>
              <a:rPr lang="en-US" sz="1000" spc="5" dirty="0">
                <a:cs typeface="Cambria"/>
              </a:rPr>
              <a:t> </a:t>
            </a:r>
            <a:r>
              <a:rPr lang="en-US" sz="1000" spc="-5" dirty="0">
                <a:cs typeface="Cambria"/>
              </a:rPr>
              <a:t>the</a:t>
            </a:r>
            <a:r>
              <a:rPr lang="en-US" sz="1000" spc="10" dirty="0">
                <a:cs typeface="Cambria"/>
              </a:rPr>
              <a:t> </a:t>
            </a:r>
            <a:r>
              <a:rPr lang="en-US" sz="1000" spc="-5" dirty="0">
                <a:cs typeface="Cambria"/>
              </a:rPr>
              <a:t>public,</a:t>
            </a:r>
            <a:r>
              <a:rPr lang="en-US" sz="1000" spc="15" dirty="0">
                <a:cs typeface="Cambria"/>
              </a:rPr>
              <a:t> </a:t>
            </a:r>
            <a:r>
              <a:rPr lang="en-US" sz="1000" spc="-5" dirty="0">
                <a:cs typeface="Cambria"/>
              </a:rPr>
              <a:t>CPD</a:t>
            </a:r>
            <a:r>
              <a:rPr lang="en-US" sz="1000" spc="5" dirty="0">
                <a:cs typeface="Cambria"/>
              </a:rPr>
              <a:t> </a:t>
            </a:r>
            <a:r>
              <a:rPr lang="en-US" sz="1000" spc="-5" dirty="0">
                <a:cs typeface="Cambria"/>
              </a:rPr>
              <a:t>has</a:t>
            </a:r>
            <a:r>
              <a:rPr lang="en-US" sz="1000" spc="5" dirty="0">
                <a:cs typeface="Cambria"/>
              </a:rPr>
              <a:t> </a:t>
            </a:r>
            <a:r>
              <a:rPr lang="en-US" sz="1000" spc="-5" dirty="0">
                <a:cs typeface="Cambria"/>
              </a:rPr>
              <a:t>resolved all</a:t>
            </a:r>
            <a:r>
              <a:rPr lang="en-US" sz="1000" spc="5" dirty="0">
                <a:cs typeface="Cambria"/>
              </a:rPr>
              <a:t> </a:t>
            </a:r>
            <a:r>
              <a:rPr lang="en-US" sz="1000" spc="-5" dirty="0">
                <a:cs typeface="Cambria"/>
              </a:rPr>
              <a:t>potential</a:t>
            </a:r>
            <a:r>
              <a:rPr lang="en-US" sz="1000" spc="5" dirty="0">
                <a:cs typeface="Cambria"/>
              </a:rPr>
              <a:t> </a:t>
            </a:r>
            <a:r>
              <a:rPr lang="en-US" sz="1000" dirty="0">
                <a:cs typeface="Cambria"/>
              </a:rPr>
              <a:t>and</a:t>
            </a:r>
          </a:p>
          <a:p>
            <a:pPr marR="5080"/>
            <a:r>
              <a:rPr lang="en-US" sz="1000" spc="-256" dirty="0">
                <a:cs typeface="Cambria"/>
              </a:rPr>
              <a:t> </a:t>
            </a:r>
            <a:r>
              <a:rPr lang="en-US" sz="1000" spc="-5" dirty="0">
                <a:cs typeface="Cambria"/>
              </a:rPr>
              <a:t>real</a:t>
            </a:r>
            <a:r>
              <a:rPr lang="en-US" sz="1000" dirty="0">
                <a:cs typeface="Cambria"/>
              </a:rPr>
              <a:t> </a:t>
            </a:r>
            <a:r>
              <a:rPr lang="en-US" sz="1000" spc="-5" dirty="0">
                <a:cs typeface="Cambria"/>
              </a:rPr>
              <a:t>conflicts</a:t>
            </a:r>
            <a:r>
              <a:rPr lang="en-US" sz="1000" dirty="0">
                <a:cs typeface="Cambria"/>
              </a:rPr>
              <a:t> </a:t>
            </a:r>
            <a:r>
              <a:rPr lang="en-US" sz="1000" spc="-5" dirty="0">
                <a:cs typeface="Cambria"/>
              </a:rPr>
              <a:t>of</a:t>
            </a:r>
            <a:r>
              <a:rPr lang="en-US" sz="1000" dirty="0">
                <a:cs typeface="Cambria"/>
              </a:rPr>
              <a:t> </a:t>
            </a:r>
            <a:r>
              <a:rPr lang="en-US" sz="1000" spc="-5" dirty="0">
                <a:cs typeface="Cambria"/>
              </a:rPr>
              <a:t>interest</a:t>
            </a:r>
            <a:r>
              <a:rPr lang="en-US" sz="1000" spc="5" dirty="0">
                <a:cs typeface="Cambria"/>
              </a:rPr>
              <a:t> </a:t>
            </a:r>
            <a:r>
              <a:rPr lang="en-US" sz="1000" spc="-5" dirty="0">
                <a:cs typeface="Cambria"/>
              </a:rPr>
              <a:t>through</a:t>
            </a:r>
            <a:r>
              <a:rPr lang="en-US" sz="1000" dirty="0">
                <a:cs typeface="Cambria"/>
              </a:rPr>
              <a:t> content</a:t>
            </a:r>
            <a:r>
              <a:rPr lang="en-US" sz="1000" spc="5" dirty="0">
                <a:cs typeface="Cambria"/>
              </a:rPr>
              <a:t> </a:t>
            </a:r>
            <a:r>
              <a:rPr lang="en-US" sz="1000" spc="-5" dirty="0">
                <a:cs typeface="Cambria"/>
              </a:rPr>
              <a:t>review</a:t>
            </a:r>
            <a:r>
              <a:rPr lang="en-US" sz="1000" dirty="0">
                <a:cs typeface="Cambria"/>
              </a:rPr>
              <a:t> by </a:t>
            </a:r>
            <a:r>
              <a:rPr lang="en-US" sz="1000" spc="-5" dirty="0">
                <a:cs typeface="Cambria"/>
              </a:rPr>
              <a:t>non-conflicted,</a:t>
            </a:r>
            <a:r>
              <a:rPr lang="en-US" sz="1000" spc="10" dirty="0">
                <a:cs typeface="Cambria"/>
              </a:rPr>
              <a:t> </a:t>
            </a:r>
            <a:r>
              <a:rPr lang="en-US" sz="1000" spc="-5" dirty="0">
                <a:cs typeface="Cambria"/>
              </a:rPr>
              <a:t>qualified reviewers. This activity</a:t>
            </a:r>
            <a:r>
              <a:rPr lang="en-US" sz="1000" dirty="0">
                <a:cs typeface="Cambria"/>
              </a:rPr>
              <a:t> </a:t>
            </a:r>
            <a:r>
              <a:rPr lang="en-US" sz="1000" spc="-5" dirty="0">
                <a:cs typeface="Cambria"/>
              </a:rPr>
              <a:t>was</a:t>
            </a:r>
            <a:r>
              <a:rPr lang="en-US" sz="1000" spc="5" dirty="0">
                <a:cs typeface="Cambria"/>
              </a:rPr>
              <a:t> </a:t>
            </a:r>
            <a:r>
              <a:rPr lang="en-US" sz="1000" spc="-5" dirty="0">
                <a:cs typeface="Cambria"/>
              </a:rPr>
              <a:t>peer-reviewed for</a:t>
            </a:r>
            <a:r>
              <a:rPr lang="en-US" sz="1000" spc="10" dirty="0">
                <a:cs typeface="Cambria"/>
              </a:rPr>
              <a:t> </a:t>
            </a:r>
            <a:r>
              <a:rPr lang="en-US" sz="1000" spc="-5" dirty="0">
                <a:cs typeface="Cambria"/>
              </a:rPr>
              <a:t>relevance,</a:t>
            </a:r>
            <a:r>
              <a:rPr lang="en-US" sz="1000" spc="15" dirty="0">
                <a:cs typeface="Cambria"/>
              </a:rPr>
              <a:t> </a:t>
            </a:r>
            <a:r>
              <a:rPr lang="en-US" sz="1000" spc="-5" dirty="0">
                <a:cs typeface="Cambria"/>
              </a:rPr>
              <a:t>accuracy</a:t>
            </a:r>
            <a:r>
              <a:rPr lang="en-US" sz="1000" dirty="0">
                <a:cs typeface="Cambria"/>
              </a:rPr>
              <a:t> </a:t>
            </a:r>
            <a:r>
              <a:rPr lang="en-US" sz="1000" spc="-5" dirty="0">
                <a:cs typeface="Cambria"/>
              </a:rPr>
              <a:t>of</a:t>
            </a:r>
            <a:r>
              <a:rPr lang="en-US" sz="1000" dirty="0">
                <a:cs typeface="Cambria"/>
              </a:rPr>
              <a:t> content,</a:t>
            </a:r>
            <a:r>
              <a:rPr lang="en-US" sz="1000" spc="15" dirty="0">
                <a:cs typeface="Cambria"/>
              </a:rPr>
              <a:t> </a:t>
            </a:r>
            <a:r>
              <a:rPr lang="en-US" sz="1000" spc="-5" dirty="0">
                <a:cs typeface="Cambria"/>
              </a:rPr>
              <a:t>and balance</a:t>
            </a:r>
            <a:r>
              <a:rPr lang="en-US" sz="1000" spc="5" dirty="0">
                <a:cs typeface="Cambria"/>
              </a:rPr>
              <a:t> </a:t>
            </a:r>
            <a:r>
              <a:rPr lang="en-US" sz="1000" spc="-5" dirty="0">
                <a:cs typeface="Cambria"/>
              </a:rPr>
              <a:t>of</a:t>
            </a:r>
            <a:r>
              <a:rPr lang="en-US" sz="1000" dirty="0">
                <a:cs typeface="Cambria"/>
              </a:rPr>
              <a:t> </a:t>
            </a:r>
            <a:r>
              <a:rPr lang="en-US" sz="1000" spc="-5" dirty="0">
                <a:cs typeface="Cambria"/>
              </a:rPr>
              <a:t>presentation</a:t>
            </a:r>
            <a:r>
              <a:rPr lang="en-US" sz="1000" spc="-10" dirty="0">
                <a:cs typeface="Cambria"/>
              </a:rPr>
              <a:t> </a:t>
            </a:r>
          </a:p>
          <a:p>
            <a:pPr marR="5080"/>
            <a:r>
              <a:rPr lang="en-US" sz="1000" dirty="0"/>
              <a:t>by: Jeannette Manchester, DNP, MBA,RN, who has no financial relevant  relationships to disclose.</a:t>
            </a:r>
            <a:endParaRPr lang="en-US" sz="1000" dirty="0">
              <a:cs typeface="Calibri" panose="020F0502020204030204"/>
            </a:endParaRPr>
          </a:p>
        </p:txBody>
      </p:sp>
    </p:spTree>
    <p:extLst>
      <p:ext uri="{BB962C8B-B14F-4D97-AF65-F5344CB8AC3E}">
        <p14:creationId xmlns:p14="http://schemas.microsoft.com/office/powerpoint/2010/main" val="2719080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C4BA8-57A2-1076-F0B5-B35A846BA4A3}"/>
              </a:ext>
            </a:extLst>
          </p:cNvPr>
          <p:cNvSpPr>
            <a:spLocks noGrp="1"/>
          </p:cNvSpPr>
          <p:nvPr>
            <p:ph type="title"/>
          </p:nvPr>
        </p:nvSpPr>
        <p:spPr/>
        <p:txBody>
          <a:bodyPr/>
          <a:lstStyle/>
          <a:p>
            <a:r>
              <a:rPr lang="en-US" b="1" dirty="0"/>
              <a:t>Factors Influencing Burnout &amp; Mental Health</a:t>
            </a:r>
          </a:p>
        </p:txBody>
      </p:sp>
      <p:pic>
        <p:nvPicPr>
          <p:cNvPr id="9" name="Picture 8">
            <a:extLst>
              <a:ext uri="{FF2B5EF4-FFF2-40B4-BE49-F238E27FC236}">
                <a16:creationId xmlns:a16="http://schemas.microsoft.com/office/drawing/2014/main" id="{A341D6C7-CED5-4C78-B20E-3E87A68DE9AC}"/>
              </a:ext>
            </a:extLst>
          </p:cNvPr>
          <p:cNvPicPr>
            <a:picLocks noChangeAspect="1"/>
          </p:cNvPicPr>
          <p:nvPr/>
        </p:nvPicPr>
        <p:blipFill>
          <a:blip r:embed="rId3"/>
          <a:stretch>
            <a:fillRect/>
          </a:stretch>
        </p:blipFill>
        <p:spPr>
          <a:xfrm>
            <a:off x="2117271" y="1478222"/>
            <a:ext cx="7225500" cy="5379778"/>
          </a:xfrm>
          <a:prstGeom prst="rect">
            <a:avLst/>
          </a:prstGeom>
        </p:spPr>
      </p:pic>
    </p:spTree>
    <p:extLst>
      <p:ext uri="{BB962C8B-B14F-4D97-AF65-F5344CB8AC3E}">
        <p14:creationId xmlns:p14="http://schemas.microsoft.com/office/powerpoint/2010/main" val="562614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DD06-755A-C82D-91B5-5405C0860507}"/>
              </a:ext>
            </a:extLst>
          </p:cNvPr>
          <p:cNvSpPr>
            <a:spLocks noGrp="1"/>
          </p:cNvSpPr>
          <p:nvPr>
            <p:ph type="title"/>
          </p:nvPr>
        </p:nvSpPr>
        <p:spPr/>
        <p:txBody>
          <a:bodyPr>
            <a:normAutofit fontScale="90000"/>
          </a:bodyPr>
          <a:lstStyle/>
          <a:p>
            <a:r>
              <a:rPr lang="en-US" dirty="0"/>
              <a:t>Underlying Issue to Burnout and Mental Health</a:t>
            </a:r>
          </a:p>
        </p:txBody>
      </p:sp>
      <p:pic>
        <p:nvPicPr>
          <p:cNvPr id="1026" name="Picture 2" descr="stress cycle">
            <a:extLst>
              <a:ext uri="{FF2B5EF4-FFF2-40B4-BE49-F238E27FC236}">
                <a16:creationId xmlns:a16="http://schemas.microsoft.com/office/drawing/2014/main" id="{497894C5-CE23-9840-3F66-BB82E7BF1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5168" y="1322293"/>
            <a:ext cx="5437516" cy="54375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tress Can Trigger a Sickle Cell Crisis. Here's How I Avoid It">
            <a:extLst>
              <a:ext uri="{FF2B5EF4-FFF2-40B4-BE49-F238E27FC236}">
                <a16:creationId xmlns:a16="http://schemas.microsoft.com/office/drawing/2014/main" id="{F5900F13-591A-27E7-F3CA-24AB5A1BB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85" y="2518712"/>
            <a:ext cx="3941676" cy="2711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430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8250" y="76203"/>
            <a:ext cx="10801351" cy="1007533"/>
          </a:xfrm>
        </p:spPr>
        <p:txBody>
          <a:bodyPr>
            <a:normAutofit fontScale="90000"/>
          </a:bodyPr>
          <a:lstStyle/>
          <a:p>
            <a:r>
              <a:rPr lang="en-US" sz="3600" dirty="0">
                <a:latin typeface="Arial" panose="020B0604020202020204" pitchFamily="34" charset="0"/>
                <a:cs typeface="Arial" panose="020B0604020202020204" pitchFamily="34" charset="0"/>
              </a:rPr>
              <a:t>Impact of Stress from a Neurophysiologic Perspective</a:t>
            </a:r>
          </a:p>
        </p:txBody>
      </p:sp>
      <p:pic>
        <p:nvPicPr>
          <p:cNvPr id="13" name="Picture 12"/>
          <p:cNvPicPr>
            <a:picLocks noChangeAspect="1"/>
          </p:cNvPicPr>
          <p:nvPr/>
        </p:nvPicPr>
        <p:blipFill>
          <a:blip r:embed="rId3"/>
          <a:stretch>
            <a:fillRect/>
          </a:stretch>
        </p:blipFill>
        <p:spPr>
          <a:xfrm>
            <a:off x="1552074" y="1367590"/>
            <a:ext cx="10683049" cy="5014913"/>
          </a:xfrm>
          <a:prstGeom prst="rect">
            <a:avLst/>
          </a:prstGeom>
        </p:spPr>
      </p:pic>
      <p:sp>
        <p:nvSpPr>
          <p:cNvPr id="17" name="TextBox 16"/>
          <p:cNvSpPr txBox="1"/>
          <p:nvPr/>
        </p:nvSpPr>
        <p:spPr>
          <a:xfrm>
            <a:off x="4632157" y="6512468"/>
            <a:ext cx="7602965" cy="307777"/>
          </a:xfrm>
          <a:prstGeom prst="rect">
            <a:avLst/>
          </a:prstGeom>
          <a:noFill/>
        </p:spPr>
        <p:txBody>
          <a:bodyPr wrap="square" rtlCol="0">
            <a:spAutoFit/>
          </a:bodyPr>
          <a:lstStyle/>
          <a:p>
            <a:pPr algn="r"/>
            <a:r>
              <a:rPr lang="en-US" sz="1400" i="1" dirty="0"/>
              <a:t>The Pharmaceutical Journal,</a:t>
            </a:r>
            <a:r>
              <a:rPr lang="en-US" sz="1400" dirty="0"/>
              <a:t> PJ, July 2021, Vol 307, No 7951;307(7951)::DOI:10:1211/PJ.2021.1.95709</a:t>
            </a:r>
            <a:endParaRPr lang="en-US" sz="1400" i="1" dirty="0"/>
          </a:p>
        </p:txBody>
      </p:sp>
      <p:sp>
        <p:nvSpPr>
          <p:cNvPr id="2" name="TextBox 1"/>
          <p:cNvSpPr txBox="1"/>
          <p:nvPr/>
        </p:nvSpPr>
        <p:spPr>
          <a:xfrm>
            <a:off x="9180095" y="4716379"/>
            <a:ext cx="1070810" cy="369332"/>
          </a:xfrm>
          <a:prstGeom prst="rect">
            <a:avLst/>
          </a:prstGeom>
          <a:solidFill>
            <a:srgbClr val="E2D6EC"/>
          </a:solidFill>
        </p:spPr>
        <p:txBody>
          <a:bodyPr wrap="square" rtlCol="0">
            <a:spAutoFit/>
          </a:bodyPr>
          <a:lstStyle/>
          <a:p>
            <a:r>
              <a:rPr lang="en-US" dirty="0">
                <a:solidFill>
                  <a:srgbClr val="7030A0"/>
                </a:solidFill>
              </a:rPr>
              <a:t>SAM axis</a:t>
            </a:r>
          </a:p>
        </p:txBody>
      </p:sp>
      <p:sp>
        <p:nvSpPr>
          <p:cNvPr id="4" name="TextBox 3"/>
          <p:cNvSpPr txBox="1"/>
          <p:nvPr/>
        </p:nvSpPr>
        <p:spPr>
          <a:xfrm>
            <a:off x="0" y="1766739"/>
            <a:ext cx="1888959" cy="4847481"/>
          </a:xfrm>
          <a:prstGeom prst="rect">
            <a:avLst/>
          </a:prstGeom>
          <a:solidFill>
            <a:srgbClr val="FF0000"/>
          </a:solidFill>
        </p:spPr>
        <p:txBody>
          <a:bodyPr wrap="square" rtlCol="0">
            <a:spAutoFit/>
          </a:bodyPr>
          <a:lstStyle/>
          <a:p>
            <a:pPr marL="342900" lvl="1" indent="-342900">
              <a:buFont typeface="Arial" panose="020B0604020202020204" pitchFamily="34" charset="0"/>
              <a:buChar char="•"/>
            </a:pPr>
            <a:r>
              <a:rPr lang="en-US" sz="1900" dirty="0">
                <a:solidFill>
                  <a:schemeClr val="bg1"/>
                </a:solidFill>
              </a:rPr>
              <a:t>Dampen the immune system</a:t>
            </a:r>
          </a:p>
          <a:p>
            <a:pPr marL="342900" lvl="1" indent="-342900">
              <a:buFont typeface="Arial" panose="020B0604020202020204" pitchFamily="34" charset="0"/>
              <a:buChar char="•"/>
            </a:pPr>
            <a:r>
              <a:rPr lang="en-US" sz="1900" dirty="0">
                <a:solidFill>
                  <a:schemeClr val="bg1"/>
                </a:solidFill>
              </a:rPr>
              <a:t>Promote inflammation</a:t>
            </a:r>
          </a:p>
          <a:p>
            <a:pPr marL="342900" lvl="1" indent="-342900">
              <a:buFont typeface="Arial" panose="020B0604020202020204" pitchFamily="34" charset="0"/>
              <a:buChar char="•"/>
            </a:pPr>
            <a:r>
              <a:rPr lang="en-US" sz="1900" dirty="0">
                <a:solidFill>
                  <a:schemeClr val="bg1"/>
                </a:solidFill>
              </a:rPr>
              <a:t>Promote heart disease</a:t>
            </a:r>
          </a:p>
          <a:p>
            <a:pPr marL="342900" lvl="1" indent="-342900">
              <a:buFont typeface="Arial" panose="020B0604020202020204" pitchFamily="34" charset="0"/>
              <a:buChar char="•"/>
            </a:pPr>
            <a:r>
              <a:rPr lang="en-US" sz="1900" dirty="0">
                <a:solidFill>
                  <a:schemeClr val="bg1"/>
                </a:solidFill>
              </a:rPr>
              <a:t>Promote premature aging</a:t>
            </a:r>
          </a:p>
          <a:p>
            <a:pPr marL="342900" lvl="1" indent="-342900">
              <a:buFont typeface="Arial" panose="020B0604020202020204" pitchFamily="34" charset="0"/>
              <a:buChar char="•"/>
            </a:pPr>
            <a:r>
              <a:rPr lang="en-US" sz="1900" dirty="0">
                <a:solidFill>
                  <a:schemeClr val="bg1"/>
                </a:solidFill>
              </a:rPr>
              <a:t>Promote diabetes</a:t>
            </a:r>
          </a:p>
          <a:p>
            <a:pPr marL="342900" lvl="1" indent="-342900">
              <a:buFont typeface="Arial" panose="020B0604020202020204" pitchFamily="34" charset="0"/>
              <a:buChar char="•"/>
            </a:pPr>
            <a:r>
              <a:rPr lang="en-US" sz="1900" dirty="0">
                <a:solidFill>
                  <a:schemeClr val="bg1"/>
                </a:solidFill>
              </a:rPr>
              <a:t>Increase likelihood of mental illness</a:t>
            </a:r>
          </a:p>
          <a:p>
            <a:pPr marL="0" lvl="1"/>
            <a:endParaRPr lang="en-US" sz="2400" dirty="0"/>
          </a:p>
        </p:txBody>
      </p:sp>
    </p:spTree>
    <p:extLst>
      <p:ext uri="{BB962C8B-B14F-4D97-AF65-F5344CB8AC3E}">
        <p14:creationId xmlns:p14="http://schemas.microsoft.com/office/powerpoint/2010/main" val="2978938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
            <a:ext cx="10972800" cy="1007271"/>
          </a:xfrm>
        </p:spPr>
        <p:txBody>
          <a:bodyPr>
            <a:normAutofit/>
          </a:bodyPr>
          <a:lstStyle/>
          <a:p>
            <a:pPr algn="ctr"/>
            <a:r>
              <a:rPr lang="en-US" dirty="0"/>
              <a:t>Promoting Resilience &amp; Decreasing Stress</a:t>
            </a:r>
          </a:p>
        </p:txBody>
      </p:sp>
      <p:sp>
        <p:nvSpPr>
          <p:cNvPr id="2" name="TextBox 1">
            <a:extLst>
              <a:ext uri="{FF2B5EF4-FFF2-40B4-BE49-F238E27FC236}">
                <a16:creationId xmlns:a16="http://schemas.microsoft.com/office/drawing/2014/main" id="{6A492ECD-6E37-46F2-A7D1-75FAC436919D}"/>
              </a:ext>
            </a:extLst>
          </p:cNvPr>
          <p:cNvSpPr txBox="1"/>
          <p:nvPr/>
        </p:nvSpPr>
        <p:spPr>
          <a:xfrm>
            <a:off x="1372831" y="2210117"/>
            <a:ext cx="5484971" cy="923090"/>
          </a:xfrm>
          <a:prstGeom prst="rect">
            <a:avLst/>
          </a:prstGeom>
          <a:noFill/>
        </p:spPr>
        <p:txBody>
          <a:bodyPr wrap="square" rtlCol="0">
            <a:spAutoFit/>
          </a:bodyPr>
          <a:lstStyle/>
          <a:p>
            <a:endParaRPr lang="en-US" dirty="0">
              <a:solidFill>
                <a:srgbClr val="002060"/>
              </a:solidFill>
            </a:endParaRPr>
          </a:p>
          <a:p>
            <a:pPr marL="285664" indent="-285664">
              <a:buFont typeface="Arial" panose="020B0604020202020204" pitchFamily="34" charset="0"/>
              <a:buChar char="•"/>
            </a:pPr>
            <a:endParaRPr lang="en-US" dirty="0">
              <a:solidFill>
                <a:srgbClr val="002060"/>
              </a:solidFill>
            </a:endParaRPr>
          </a:p>
          <a:p>
            <a:endParaRPr lang="en-US" dirty="0"/>
          </a:p>
        </p:txBody>
      </p:sp>
      <p:pic>
        <p:nvPicPr>
          <p:cNvPr id="6" name="Picture 5"/>
          <p:cNvPicPr>
            <a:picLocks noChangeAspect="1"/>
          </p:cNvPicPr>
          <p:nvPr/>
        </p:nvPicPr>
        <p:blipFill>
          <a:blip r:embed="rId3"/>
          <a:stretch>
            <a:fillRect/>
          </a:stretch>
        </p:blipFill>
        <p:spPr>
          <a:xfrm>
            <a:off x="5791200" y="1586280"/>
            <a:ext cx="5986463" cy="4447957"/>
          </a:xfrm>
          <a:prstGeom prst="rect">
            <a:avLst/>
          </a:prstGeom>
        </p:spPr>
      </p:pic>
      <p:sp>
        <p:nvSpPr>
          <p:cNvPr id="7" name="TextBox 6"/>
          <p:cNvSpPr txBox="1"/>
          <p:nvPr/>
        </p:nvSpPr>
        <p:spPr>
          <a:xfrm>
            <a:off x="7988969" y="6178503"/>
            <a:ext cx="1888958" cy="381000"/>
          </a:xfrm>
          <a:prstGeom prst="rect">
            <a:avLst/>
          </a:prstGeom>
          <a:solidFill>
            <a:schemeClr val="bg1"/>
          </a:solidFill>
        </p:spPr>
        <p:txBody>
          <a:bodyPr wrap="square" rtlCol="0">
            <a:spAutoFit/>
          </a:bodyPr>
          <a:lstStyle/>
          <a:p>
            <a:r>
              <a:rPr lang="en-US" dirty="0"/>
              <a:t>Mind-Body Skills</a:t>
            </a:r>
          </a:p>
        </p:txBody>
      </p:sp>
      <p:pic>
        <p:nvPicPr>
          <p:cNvPr id="3" name="Picture 2" descr="Activate the Parasympathetic Nervous 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85" y="2160434"/>
            <a:ext cx="5810704" cy="3873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034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DE9D-7B65-4066-9150-0C9520E17C5D}"/>
              </a:ext>
            </a:extLst>
          </p:cNvPr>
          <p:cNvSpPr>
            <a:spLocks noGrp="1"/>
          </p:cNvSpPr>
          <p:nvPr>
            <p:ph type="title"/>
          </p:nvPr>
        </p:nvSpPr>
        <p:spPr>
          <a:xfrm>
            <a:off x="4405303" y="116488"/>
            <a:ext cx="4752345" cy="1007533"/>
          </a:xfrm>
        </p:spPr>
        <p:txBody>
          <a:bodyPr/>
          <a:lstStyle/>
          <a:p>
            <a:r>
              <a:rPr lang="en-US" dirty="0"/>
              <a:t>What is SFA?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9477" y="1727419"/>
            <a:ext cx="2961504" cy="1542648"/>
          </a:xfrm>
          <a:prstGeom prst="rect">
            <a:avLst/>
          </a:prstGeom>
          <a:ln w="12700">
            <a:solidFill>
              <a:srgbClr val="C00000"/>
            </a:solidFill>
          </a:ln>
        </p:spPr>
      </p:pic>
      <p:sp>
        <p:nvSpPr>
          <p:cNvPr id="7" name="TextBox 6"/>
          <p:cNvSpPr txBox="1"/>
          <p:nvPr/>
        </p:nvSpPr>
        <p:spPr>
          <a:xfrm>
            <a:off x="3685016" y="2034474"/>
            <a:ext cx="3935355" cy="369332"/>
          </a:xfrm>
          <a:prstGeom prst="rect">
            <a:avLst/>
          </a:prstGeom>
          <a:solidFill>
            <a:schemeClr val="accent4"/>
          </a:solidFill>
        </p:spPr>
        <p:txBody>
          <a:bodyPr wrap="square" rtlCol="0">
            <a:spAutoFit/>
          </a:bodyPr>
          <a:lstStyle/>
          <a:p>
            <a:pPr algn="ctr"/>
            <a:r>
              <a:rPr lang="en-US" b="1" dirty="0"/>
              <a:t>Peer-Support &amp; Self-Care Model</a:t>
            </a:r>
          </a:p>
        </p:txBody>
      </p:sp>
      <p:sp>
        <p:nvSpPr>
          <p:cNvPr id="8" name="TextBox 7"/>
          <p:cNvSpPr txBox="1"/>
          <p:nvPr/>
        </p:nvSpPr>
        <p:spPr>
          <a:xfrm>
            <a:off x="847050" y="3692490"/>
            <a:ext cx="10512862" cy="2984535"/>
          </a:xfrm>
          <a:prstGeom prst="rect">
            <a:avLst/>
          </a:prstGeom>
          <a:noFill/>
          <a:ln w="25400">
            <a:solidFill>
              <a:schemeClr val="accent6">
                <a:lumMod val="75000"/>
              </a:schemeClr>
            </a:solidFill>
          </a:ln>
        </p:spPr>
        <p:txBody>
          <a:bodyPr wrap="square" rtlCol="0">
            <a:spAutoFit/>
          </a:bodyPr>
          <a:lstStyle/>
          <a:p>
            <a:pPr>
              <a:spcAft>
                <a:spcPts val="800"/>
              </a:spcAft>
            </a:pPr>
            <a:r>
              <a:rPr lang="en-US" sz="2399" dirty="0">
                <a:solidFill>
                  <a:srgbClr val="232D4B"/>
                </a:solidFill>
              </a:rPr>
              <a:t>Stress First Aid is an evidence-based set of knowledge and skill tools to manage stress at an individual, unit and organizational level</a:t>
            </a:r>
          </a:p>
          <a:p>
            <a:pPr>
              <a:spcAft>
                <a:spcPts val="800"/>
              </a:spcAft>
            </a:pPr>
            <a:r>
              <a:rPr lang="en-US" sz="2399" dirty="0">
                <a:solidFill>
                  <a:srgbClr val="232D4B"/>
                </a:solidFill>
              </a:rPr>
              <a:t>A model to increase awareness of stress and stress injury in self and others</a:t>
            </a:r>
          </a:p>
          <a:p>
            <a:pPr>
              <a:spcAft>
                <a:spcPts val="800"/>
              </a:spcAft>
            </a:pPr>
            <a:r>
              <a:rPr lang="en-US" sz="2399" dirty="0">
                <a:solidFill>
                  <a:srgbClr val="232D4B"/>
                </a:solidFill>
              </a:rPr>
              <a:t>A model to destigmatize stress and emotional reactions to stress and encourage early response</a:t>
            </a:r>
          </a:p>
          <a:p>
            <a:pPr>
              <a:spcAft>
                <a:spcPts val="800"/>
              </a:spcAft>
            </a:pPr>
            <a:r>
              <a:rPr lang="en-US" sz="2399" dirty="0">
                <a:solidFill>
                  <a:srgbClr val="232D4B"/>
                </a:solidFill>
              </a:rPr>
              <a:t>The principles of SFA can be used in a preventive mode to build individual and unit resilience </a:t>
            </a:r>
          </a:p>
        </p:txBody>
      </p:sp>
      <p:pic>
        <p:nvPicPr>
          <p:cNvPr id="3076" name="Picture 4" descr="School Nurses Are Overwhelmed Entering A 3rd School Year Affected By COVID-19  : Back To School: Live Updates : NPR">
            <a:extLst>
              <a:ext uri="{FF2B5EF4-FFF2-40B4-BE49-F238E27FC236}">
                <a16:creationId xmlns:a16="http://schemas.microsoft.com/office/drawing/2014/main" id="{92BCF696-EB8B-0111-0F74-BA135CF62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050" y="1580169"/>
            <a:ext cx="2452688" cy="1837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248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2503262" y="48956"/>
            <a:ext cx="8538419" cy="1008063"/>
          </a:xfrm>
        </p:spPr>
        <p:txBody>
          <a:bodyPr>
            <a:noAutofit/>
          </a:bodyPr>
          <a:lstStyle/>
          <a:p>
            <a:r>
              <a:rPr lang="en-US" sz="3600" dirty="0"/>
              <a:t>Evidence Supporting Stress First Aid Model</a:t>
            </a:r>
          </a:p>
        </p:txBody>
      </p:sp>
      <p:grpSp>
        <p:nvGrpSpPr>
          <p:cNvPr id="2" name="Group 1">
            <a:extLst>
              <a:ext uri="{FF2B5EF4-FFF2-40B4-BE49-F238E27FC236}">
                <a16:creationId xmlns:a16="http://schemas.microsoft.com/office/drawing/2014/main" id="{941FD174-661D-4D10-8E48-E6FCBD65D22A}"/>
              </a:ext>
            </a:extLst>
          </p:cNvPr>
          <p:cNvGrpSpPr/>
          <p:nvPr/>
        </p:nvGrpSpPr>
        <p:grpSpPr>
          <a:xfrm>
            <a:off x="3445858" y="1600200"/>
            <a:ext cx="5335731" cy="5001126"/>
            <a:chOff x="3979661" y="788938"/>
            <a:chExt cx="6646067" cy="6384643"/>
          </a:xfrm>
        </p:grpSpPr>
        <p:grpSp>
          <p:nvGrpSpPr>
            <p:cNvPr id="5" name="Group 4">
              <a:extLst>
                <a:ext uri="{FF2B5EF4-FFF2-40B4-BE49-F238E27FC236}">
                  <a16:creationId xmlns:a16="http://schemas.microsoft.com/office/drawing/2014/main" id="{E0906831-543D-4F73-A9FE-1F78E1BCC361}"/>
                </a:ext>
              </a:extLst>
            </p:cNvPr>
            <p:cNvGrpSpPr/>
            <p:nvPr/>
          </p:nvGrpSpPr>
          <p:grpSpPr>
            <a:xfrm>
              <a:off x="6323012" y="788938"/>
              <a:ext cx="1927324" cy="1927324"/>
              <a:chOff x="2830317" y="934"/>
              <a:chExt cx="1927324" cy="1927324"/>
            </a:xfrm>
            <a:solidFill>
              <a:schemeClr val="accent1">
                <a:lumMod val="90000"/>
              </a:schemeClr>
            </a:solidFill>
            <a:scene3d>
              <a:camera prst="orthographicFront">
                <a:rot lat="0" lon="0" rev="0"/>
              </a:camera>
              <a:lightRig rig="balanced" dir="t">
                <a:rot lat="0" lon="0" rev="8700000"/>
              </a:lightRig>
            </a:scene3d>
          </p:grpSpPr>
          <p:sp>
            <p:nvSpPr>
              <p:cNvPr id="34" name="Oval 33">
                <a:extLst>
                  <a:ext uri="{FF2B5EF4-FFF2-40B4-BE49-F238E27FC236}">
                    <a16:creationId xmlns:a16="http://schemas.microsoft.com/office/drawing/2014/main" id="{8C18D1A9-CD80-44E8-ADB2-9B8F48F2FD01}"/>
                  </a:ext>
                </a:extLst>
              </p:cNvPr>
              <p:cNvSpPr/>
              <p:nvPr/>
            </p:nvSpPr>
            <p:spPr>
              <a:xfrm>
                <a:off x="2830317" y="934"/>
                <a:ext cx="1927324" cy="192732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dirty="0"/>
              </a:p>
            </p:txBody>
          </p:sp>
          <p:sp>
            <p:nvSpPr>
              <p:cNvPr id="35" name="Oval 4">
                <a:extLst>
                  <a:ext uri="{FF2B5EF4-FFF2-40B4-BE49-F238E27FC236}">
                    <a16:creationId xmlns:a16="http://schemas.microsoft.com/office/drawing/2014/main" id="{5559DAE6-05B9-44B6-A4A8-D7538B90E0C2}"/>
                  </a:ext>
                </a:extLst>
              </p:cNvPr>
              <p:cNvSpPr txBox="1"/>
              <p:nvPr/>
            </p:nvSpPr>
            <p:spPr>
              <a:xfrm>
                <a:off x="3112567" y="283184"/>
                <a:ext cx="1362824" cy="136282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dirty="0"/>
                  <a:t>Sense of Safety</a:t>
                </a:r>
              </a:p>
            </p:txBody>
          </p:sp>
        </p:grpSp>
        <p:grpSp>
          <p:nvGrpSpPr>
            <p:cNvPr id="6" name="Group 5">
              <a:extLst>
                <a:ext uri="{FF2B5EF4-FFF2-40B4-BE49-F238E27FC236}">
                  <a16:creationId xmlns:a16="http://schemas.microsoft.com/office/drawing/2014/main" id="{4CF9EE9D-8724-41DF-9491-9A167A37F172}"/>
                </a:ext>
              </a:extLst>
            </p:cNvPr>
            <p:cNvGrpSpPr/>
            <p:nvPr/>
          </p:nvGrpSpPr>
          <p:grpSpPr>
            <a:xfrm>
              <a:off x="8187119" y="2264215"/>
              <a:ext cx="502759" cy="650471"/>
              <a:chOff x="4694424" y="1476211"/>
              <a:chExt cx="502759" cy="650471"/>
            </a:xfrm>
            <a:solidFill>
              <a:schemeClr val="accent1">
                <a:lumMod val="50000"/>
              </a:schemeClr>
            </a:solidFill>
            <a:scene3d>
              <a:camera prst="orthographicFront">
                <a:rot lat="0" lon="0" rev="0"/>
              </a:camera>
              <a:lightRig rig="balanced" dir="t">
                <a:rot lat="0" lon="0" rev="8700000"/>
              </a:lightRig>
            </a:scene3d>
          </p:grpSpPr>
          <p:sp>
            <p:nvSpPr>
              <p:cNvPr id="32" name="Arrow: Right 31">
                <a:extLst>
                  <a:ext uri="{FF2B5EF4-FFF2-40B4-BE49-F238E27FC236}">
                    <a16:creationId xmlns:a16="http://schemas.microsoft.com/office/drawing/2014/main" id="{0A25D637-56FF-4555-AE78-E92571AB9B8B}"/>
                  </a:ext>
                </a:extLst>
              </p:cNvPr>
              <p:cNvSpPr/>
              <p:nvPr/>
            </p:nvSpPr>
            <p:spPr>
              <a:xfrm rot="2160000">
                <a:off x="4694424" y="1476211"/>
                <a:ext cx="502759" cy="650471"/>
              </a:xfrm>
              <a:prstGeom prst="rightArrow">
                <a:avLst>
                  <a:gd name="adj1" fmla="val 60000"/>
                  <a:gd name="adj2" fmla="val 50000"/>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dirty="0"/>
              </a:p>
            </p:txBody>
          </p:sp>
          <p:sp>
            <p:nvSpPr>
              <p:cNvPr id="33" name="Arrow: Right 6">
                <a:extLst>
                  <a:ext uri="{FF2B5EF4-FFF2-40B4-BE49-F238E27FC236}">
                    <a16:creationId xmlns:a16="http://schemas.microsoft.com/office/drawing/2014/main" id="{9041E511-65F3-42D5-AB4E-C0B5FB7CDED2}"/>
                  </a:ext>
                </a:extLst>
              </p:cNvPr>
              <p:cNvSpPr txBox="1"/>
              <p:nvPr/>
            </p:nvSpPr>
            <p:spPr>
              <a:xfrm rot="2160000">
                <a:off x="4708827" y="1561978"/>
                <a:ext cx="351931" cy="39028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endParaRPr lang="en-US" sz="2700" dirty="0"/>
              </a:p>
            </p:txBody>
          </p:sp>
        </p:grpSp>
        <p:grpSp>
          <p:nvGrpSpPr>
            <p:cNvPr id="7" name="Group 6">
              <a:extLst>
                <a:ext uri="{FF2B5EF4-FFF2-40B4-BE49-F238E27FC236}">
                  <a16:creationId xmlns:a16="http://schemas.microsoft.com/office/drawing/2014/main" id="{4D49EC91-3619-403F-93BD-BCFC41851D77}"/>
                </a:ext>
              </a:extLst>
            </p:cNvPr>
            <p:cNvGrpSpPr/>
            <p:nvPr/>
          </p:nvGrpSpPr>
          <p:grpSpPr>
            <a:xfrm>
              <a:off x="8634321" y="2491482"/>
              <a:ext cx="1991407" cy="1927324"/>
              <a:chOff x="5141626" y="1703478"/>
              <a:chExt cx="1991407" cy="1927324"/>
            </a:xfrm>
            <a:solidFill>
              <a:schemeClr val="accent1">
                <a:lumMod val="75000"/>
              </a:schemeClr>
            </a:solidFill>
            <a:scene3d>
              <a:camera prst="orthographicFront">
                <a:rot lat="0" lon="0" rev="0"/>
              </a:camera>
              <a:lightRig rig="balanced" dir="t">
                <a:rot lat="0" lon="0" rev="8700000"/>
              </a:lightRig>
            </a:scene3d>
          </p:grpSpPr>
          <p:sp>
            <p:nvSpPr>
              <p:cNvPr id="30" name="Oval 29">
                <a:extLst>
                  <a:ext uri="{FF2B5EF4-FFF2-40B4-BE49-F238E27FC236}">
                    <a16:creationId xmlns:a16="http://schemas.microsoft.com/office/drawing/2014/main" id="{95DCC6A9-A30C-4402-95A5-571CC11EE190}"/>
                  </a:ext>
                </a:extLst>
              </p:cNvPr>
              <p:cNvSpPr/>
              <p:nvPr/>
            </p:nvSpPr>
            <p:spPr>
              <a:xfrm>
                <a:off x="5141626" y="1703478"/>
                <a:ext cx="1991407" cy="192732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p>
            </p:txBody>
          </p:sp>
          <p:sp>
            <p:nvSpPr>
              <p:cNvPr id="31" name="Oval 8">
                <a:extLst>
                  <a:ext uri="{FF2B5EF4-FFF2-40B4-BE49-F238E27FC236}">
                    <a16:creationId xmlns:a16="http://schemas.microsoft.com/office/drawing/2014/main" id="{5731EF7E-7677-4FD1-AD42-E693FD6D053A}"/>
                  </a:ext>
                </a:extLst>
              </p:cNvPr>
              <p:cNvSpPr txBox="1"/>
              <p:nvPr/>
            </p:nvSpPr>
            <p:spPr>
              <a:xfrm>
                <a:off x="5433261" y="1985728"/>
                <a:ext cx="1408137" cy="136282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dirty="0"/>
                  <a:t>Calming</a:t>
                </a:r>
              </a:p>
            </p:txBody>
          </p:sp>
        </p:grpSp>
        <p:grpSp>
          <p:nvGrpSpPr>
            <p:cNvPr id="10" name="Group 9">
              <a:extLst>
                <a:ext uri="{FF2B5EF4-FFF2-40B4-BE49-F238E27FC236}">
                  <a16:creationId xmlns:a16="http://schemas.microsoft.com/office/drawing/2014/main" id="{54A1C779-0BFF-4B9F-8BF7-F371B20E01EC}"/>
                </a:ext>
              </a:extLst>
            </p:cNvPr>
            <p:cNvGrpSpPr/>
            <p:nvPr/>
          </p:nvGrpSpPr>
          <p:grpSpPr>
            <a:xfrm>
              <a:off x="7869376" y="5105400"/>
              <a:ext cx="1927324" cy="1927324"/>
              <a:chOff x="4278587" y="4458253"/>
              <a:chExt cx="1927324" cy="1927324"/>
            </a:xfrm>
            <a:solidFill>
              <a:schemeClr val="accent1">
                <a:lumMod val="50000"/>
              </a:schemeClr>
            </a:solidFill>
            <a:scene3d>
              <a:camera prst="orthographicFront">
                <a:rot lat="0" lon="0" rev="0"/>
              </a:camera>
              <a:lightRig rig="balanced" dir="t">
                <a:rot lat="0" lon="0" rev="8700000"/>
              </a:lightRig>
            </a:scene3d>
          </p:grpSpPr>
          <p:sp>
            <p:nvSpPr>
              <p:cNvPr id="26" name="Oval 25">
                <a:extLst>
                  <a:ext uri="{FF2B5EF4-FFF2-40B4-BE49-F238E27FC236}">
                    <a16:creationId xmlns:a16="http://schemas.microsoft.com/office/drawing/2014/main" id="{58797502-0027-490A-8AFF-44B62DCBCABE}"/>
                  </a:ext>
                </a:extLst>
              </p:cNvPr>
              <p:cNvSpPr/>
              <p:nvPr/>
            </p:nvSpPr>
            <p:spPr>
              <a:xfrm>
                <a:off x="4278587" y="4458253"/>
                <a:ext cx="1927324" cy="192732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dirty="0"/>
              </a:p>
            </p:txBody>
          </p:sp>
          <p:sp>
            <p:nvSpPr>
              <p:cNvPr id="27" name="Oval 12">
                <a:extLst>
                  <a:ext uri="{FF2B5EF4-FFF2-40B4-BE49-F238E27FC236}">
                    <a16:creationId xmlns:a16="http://schemas.microsoft.com/office/drawing/2014/main" id="{D7EB79A1-9F46-490E-BE66-D3D7AAD9BB7D}"/>
                  </a:ext>
                </a:extLst>
              </p:cNvPr>
              <p:cNvSpPr txBox="1"/>
              <p:nvPr/>
            </p:nvSpPr>
            <p:spPr>
              <a:xfrm>
                <a:off x="4560837" y="4740503"/>
                <a:ext cx="1362824" cy="136282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en-US" dirty="0"/>
                  <a:t>Connect</a:t>
                </a:r>
              </a:p>
            </p:txBody>
          </p:sp>
        </p:grpSp>
        <p:grpSp>
          <p:nvGrpSpPr>
            <p:cNvPr id="11" name="Group 10">
              <a:extLst>
                <a:ext uri="{FF2B5EF4-FFF2-40B4-BE49-F238E27FC236}">
                  <a16:creationId xmlns:a16="http://schemas.microsoft.com/office/drawing/2014/main" id="{EDD6B8C7-4977-427D-BFD1-6EAB139BEE40}"/>
                </a:ext>
              </a:extLst>
            </p:cNvPr>
            <p:cNvGrpSpPr/>
            <p:nvPr/>
          </p:nvGrpSpPr>
          <p:grpSpPr>
            <a:xfrm>
              <a:off x="7044369" y="5884683"/>
              <a:ext cx="513684" cy="650471"/>
              <a:chOff x="3551674" y="5096679"/>
              <a:chExt cx="513684" cy="650471"/>
            </a:xfrm>
            <a:solidFill>
              <a:schemeClr val="accent1">
                <a:lumMod val="50000"/>
              </a:schemeClr>
            </a:solidFill>
            <a:scene3d>
              <a:camera prst="orthographicFront">
                <a:rot lat="0" lon="0" rev="0"/>
              </a:camera>
              <a:lightRig rig="balanced" dir="t">
                <a:rot lat="0" lon="0" rev="8700000"/>
              </a:lightRig>
            </a:scene3d>
          </p:grpSpPr>
          <p:sp>
            <p:nvSpPr>
              <p:cNvPr id="24" name="Arrow: Right 23">
                <a:extLst>
                  <a:ext uri="{FF2B5EF4-FFF2-40B4-BE49-F238E27FC236}">
                    <a16:creationId xmlns:a16="http://schemas.microsoft.com/office/drawing/2014/main" id="{8F3A6060-51CF-4561-986D-CE5DECDB405C}"/>
                  </a:ext>
                </a:extLst>
              </p:cNvPr>
              <p:cNvSpPr/>
              <p:nvPr/>
            </p:nvSpPr>
            <p:spPr>
              <a:xfrm rot="10800000">
                <a:off x="3551674" y="5096679"/>
                <a:ext cx="513684" cy="650471"/>
              </a:xfrm>
              <a:prstGeom prst="rightArrow">
                <a:avLst>
                  <a:gd name="adj1" fmla="val 60000"/>
                  <a:gd name="adj2" fmla="val 50000"/>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dirty="0"/>
              </a:p>
            </p:txBody>
          </p:sp>
          <p:sp>
            <p:nvSpPr>
              <p:cNvPr id="25" name="Arrow: Right 14">
                <a:extLst>
                  <a:ext uri="{FF2B5EF4-FFF2-40B4-BE49-F238E27FC236}">
                    <a16:creationId xmlns:a16="http://schemas.microsoft.com/office/drawing/2014/main" id="{2A33783C-22C9-49A7-B2CB-2E0CC5C23CA0}"/>
                  </a:ext>
                </a:extLst>
              </p:cNvPr>
              <p:cNvSpPr txBox="1"/>
              <p:nvPr/>
            </p:nvSpPr>
            <p:spPr>
              <a:xfrm rot="21600000">
                <a:off x="3705779" y="5226773"/>
                <a:ext cx="359579" cy="39028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endParaRPr lang="en-US" sz="2700" dirty="0"/>
              </a:p>
            </p:txBody>
          </p:sp>
        </p:grpSp>
        <p:grpSp>
          <p:nvGrpSpPr>
            <p:cNvPr id="12" name="Group 11">
              <a:extLst>
                <a:ext uri="{FF2B5EF4-FFF2-40B4-BE49-F238E27FC236}">
                  <a16:creationId xmlns:a16="http://schemas.microsoft.com/office/drawing/2014/main" id="{8EA1FB6C-F5E0-47D4-BB7B-A16A11701B12}"/>
                </a:ext>
              </a:extLst>
            </p:cNvPr>
            <p:cNvGrpSpPr/>
            <p:nvPr/>
          </p:nvGrpSpPr>
          <p:grpSpPr>
            <a:xfrm>
              <a:off x="4874741" y="5246257"/>
              <a:ext cx="1927324" cy="1927324"/>
              <a:chOff x="1382046" y="4458253"/>
              <a:chExt cx="1927324" cy="1927324"/>
            </a:xfrm>
            <a:solidFill>
              <a:schemeClr val="accent1">
                <a:lumMod val="25000"/>
              </a:schemeClr>
            </a:solidFill>
            <a:scene3d>
              <a:camera prst="orthographicFront">
                <a:rot lat="0" lon="0" rev="0"/>
              </a:camera>
              <a:lightRig rig="balanced" dir="t">
                <a:rot lat="0" lon="0" rev="8700000"/>
              </a:lightRig>
            </a:scene3d>
          </p:grpSpPr>
          <p:sp>
            <p:nvSpPr>
              <p:cNvPr id="22" name="Oval 21">
                <a:extLst>
                  <a:ext uri="{FF2B5EF4-FFF2-40B4-BE49-F238E27FC236}">
                    <a16:creationId xmlns:a16="http://schemas.microsoft.com/office/drawing/2014/main" id="{5116FAF4-C3EA-4B50-8D7F-E446B4309731}"/>
                  </a:ext>
                </a:extLst>
              </p:cNvPr>
              <p:cNvSpPr/>
              <p:nvPr/>
            </p:nvSpPr>
            <p:spPr>
              <a:xfrm>
                <a:off x="1382046" y="4458253"/>
                <a:ext cx="1927324" cy="192732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dirty="0"/>
              </a:p>
            </p:txBody>
          </p:sp>
          <p:sp>
            <p:nvSpPr>
              <p:cNvPr id="23" name="Oval 16">
                <a:extLst>
                  <a:ext uri="{FF2B5EF4-FFF2-40B4-BE49-F238E27FC236}">
                    <a16:creationId xmlns:a16="http://schemas.microsoft.com/office/drawing/2014/main" id="{4FD964AC-4A6F-45AC-ACED-D9F4ED67E24F}"/>
                  </a:ext>
                </a:extLst>
              </p:cNvPr>
              <p:cNvSpPr txBox="1"/>
              <p:nvPr/>
            </p:nvSpPr>
            <p:spPr>
              <a:xfrm>
                <a:off x="1664296" y="4740503"/>
                <a:ext cx="1362824" cy="136282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dirty="0"/>
                  <a:t>Self Efficacy</a:t>
                </a:r>
              </a:p>
            </p:txBody>
          </p:sp>
        </p:grpSp>
        <p:grpSp>
          <p:nvGrpSpPr>
            <p:cNvPr id="13" name="Group 12">
              <a:extLst>
                <a:ext uri="{FF2B5EF4-FFF2-40B4-BE49-F238E27FC236}">
                  <a16:creationId xmlns:a16="http://schemas.microsoft.com/office/drawing/2014/main" id="{7B2E6844-9DD8-4D33-9D42-DBE9380D421F}"/>
                </a:ext>
              </a:extLst>
            </p:cNvPr>
            <p:cNvGrpSpPr/>
            <p:nvPr/>
          </p:nvGrpSpPr>
          <p:grpSpPr>
            <a:xfrm>
              <a:off x="5070119" y="4589516"/>
              <a:ext cx="650471" cy="513684"/>
              <a:chOff x="1577424" y="3801512"/>
              <a:chExt cx="650471" cy="513684"/>
            </a:xfrm>
            <a:solidFill>
              <a:schemeClr val="accent1">
                <a:lumMod val="50000"/>
              </a:schemeClr>
            </a:solidFill>
            <a:scene3d>
              <a:camera prst="orthographicFront">
                <a:rot lat="0" lon="0" rev="0"/>
              </a:camera>
              <a:lightRig rig="balanced" dir="t">
                <a:rot lat="0" lon="0" rev="8700000"/>
              </a:lightRig>
            </a:scene3d>
          </p:grpSpPr>
          <p:sp>
            <p:nvSpPr>
              <p:cNvPr id="20" name="Arrow: Right 19">
                <a:extLst>
                  <a:ext uri="{FF2B5EF4-FFF2-40B4-BE49-F238E27FC236}">
                    <a16:creationId xmlns:a16="http://schemas.microsoft.com/office/drawing/2014/main" id="{DEE25E99-6AEA-464C-8C71-3E9B8C0EFC99}"/>
                  </a:ext>
                </a:extLst>
              </p:cNvPr>
              <p:cNvSpPr/>
              <p:nvPr/>
            </p:nvSpPr>
            <p:spPr>
              <a:xfrm rot="15120000">
                <a:off x="1645818" y="3733118"/>
                <a:ext cx="513684" cy="650471"/>
              </a:xfrm>
              <a:prstGeom prst="rightArrow">
                <a:avLst>
                  <a:gd name="adj1" fmla="val 60000"/>
                  <a:gd name="adj2" fmla="val 50000"/>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dirty="0"/>
              </a:p>
            </p:txBody>
          </p:sp>
          <p:sp>
            <p:nvSpPr>
              <p:cNvPr id="21" name="Arrow: Right 18">
                <a:extLst>
                  <a:ext uri="{FF2B5EF4-FFF2-40B4-BE49-F238E27FC236}">
                    <a16:creationId xmlns:a16="http://schemas.microsoft.com/office/drawing/2014/main" id="{7F3D6F49-81FF-4E4A-800B-10246A0A14C6}"/>
                  </a:ext>
                </a:extLst>
              </p:cNvPr>
              <p:cNvSpPr txBox="1"/>
              <p:nvPr/>
            </p:nvSpPr>
            <p:spPr>
              <a:xfrm rot="25920000">
                <a:off x="1746681" y="3936493"/>
                <a:ext cx="359579" cy="39028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endParaRPr lang="en-US" sz="2700" dirty="0"/>
              </a:p>
            </p:txBody>
          </p:sp>
        </p:grpSp>
        <p:grpSp>
          <p:nvGrpSpPr>
            <p:cNvPr id="14" name="Group 13">
              <a:extLst>
                <a:ext uri="{FF2B5EF4-FFF2-40B4-BE49-F238E27FC236}">
                  <a16:creationId xmlns:a16="http://schemas.microsoft.com/office/drawing/2014/main" id="{F9ED75A1-D593-4434-9E49-05BC147F2E6E}"/>
                </a:ext>
              </a:extLst>
            </p:cNvPr>
            <p:cNvGrpSpPr/>
            <p:nvPr/>
          </p:nvGrpSpPr>
          <p:grpSpPr>
            <a:xfrm>
              <a:off x="3979661" y="2491482"/>
              <a:ext cx="1927324" cy="1927324"/>
              <a:chOff x="486966" y="1703478"/>
              <a:chExt cx="1927324" cy="1927324"/>
            </a:xfrm>
            <a:solidFill>
              <a:schemeClr val="accent1">
                <a:lumMod val="10000"/>
              </a:schemeClr>
            </a:solidFill>
            <a:scene3d>
              <a:camera prst="orthographicFront">
                <a:rot lat="0" lon="0" rev="0"/>
              </a:camera>
              <a:lightRig rig="balanced" dir="t">
                <a:rot lat="0" lon="0" rev="8700000"/>
              </a:lightRig>
            </a:scene3d>
          </p:grpSpPr>
          <p:sp>
            <p:nvSpPr>
              <p:cNvPr id="18" name="Oval 17">
                <a:extLst>
                  <a:ext uri="{FF2B5EF4-FFF2-40B4-BE49-F238E27FC236}">
                    <a16:creationId xmlns:a16="http://schemas.microsoft.com/office/drawing/2014/main" id="{3DC4FA8B-8090-47CD-864B-A6612C86EEFB}"/>
                  </a:ext>
                </a:extLst>
              </p:cNvPr>
              <p:cNvSpPr/>
              <p:nvPr/>
            </p:nvSpPr>
            <p:spPr>
              <a:xfrm>
                <a:off x="486966" y="1703478"/>
                <a:ext cx="1927324" cy="192732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dirty="0"/>
              </a:p>
            </p:txBody>
          </p:sp>
          <p:sp>
            <p:nvSpPr>
              <p:cNvPr id="19" name="Oval 20">
                <a:extLst>
                  <a:ext uri="{FF2B5EF4-FFF2-40B4-BE49-F238E27FC236}">
                    <a16:creationId xmlns:a16="http://schemas.microsoft.com/office/drawing/2014/main" id="{1BFA06E2-FEB8-4C27-98C2-D131A9F25A61}"/>
                  </a:ext>
                </a:extLst>
              </p:cNvPr>
              <p:cNvSpPr txBox="1"/>
              <p:nvPr/>
            </p:nvSpPr>
            <p:spPr>
              <a:xfrm>
                <a:off x="769216" y="1985728"/>
                <a:ext cx="1362824" cy="136282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dirty="0"/>
                  <a:t>Hope</a:t>
                </a:r>
              </a:p>
            </p:txBody>
          </p:sp>
        </p:grpSp>
        <p:grpSp>
          <p:nvGrpSpPr>
            <p:cNvPr id="15" name="Group 14">
              <a:extLst>
                <a:ext uri="{FF2B5EF4-FFF2-40B4-BE49-F238E27FC236}">
                  <a16:creationId xmlns:a16="http://schemas.microsoft.com/office/drawing/2014/main" id="{7D5D1D3E-CBDA-4B43-BA7E-E511A08463BC}"/>
                </a:ext>
              </a:extLst>
            </p:cNvPr>
            <p:cNvGrpSpPr/>
            <p:nvPr/>
          </p:nvGrpSpPr>
          <p:grpSpPr>
            <a:xfrm>
              <a:off x="5846394" y="2287182"/>
              <a:ext cx="513684" cy="650471"/>
              <a:chOff x="2353699" y="1499178"/>
              <a:chExt cx="513684" cy="650471"/>
            </a:xfrm>
            <a:solidFill>
              <a:schemeClr val="accent1">
                <a:lumMod val="50000"/>
              </a:schemeClr>
            </a:solidFill>
            <a:scene3d>
              <a:camera prst="orthographicFront">
                <a:rot lat="0" lon="0" rev="0"/>
              </a:camera>
              <a:lightRig rig="balanced" dir="t">
                <a:rot lat="0" lon="0" rev="8700000"/>
              </a:lightRig>
            </a:scene3d>
          </p:grpSpPr>
          <p:sp>
            <p:nvSpPr>
              <p:cNvPr id="16" name="Arrow: Right 15">
                <a:extLst>
                  <a:ext uri="{FF2B5EF4-FFF2-40B4-BE49-F238E27FC236}">
                    <a16:creationId xmlns:a16="http://schemas.microsoft.com/office/drawing/2014/main" id="{750E22B2-0937-4EC5-A796-1D8E835E3B86}"/>
                  </a:ext>
                </a:extLst>
              </p:cNvPr>
              <p:cNvSpPr/>
              <p:nvPr/>
            </p:nvSpPr>
            <p:spPr>
              <a:xfrm rot="19440000">
                <a:off x="2353699" y="1499178"/>
                <a:ext cx="513684" cy="650471"/>
              </a:xfrm>
              <a:prstGeom prst="rightArrow">
                <a:avLst>
                  <a:gd name="adj1" fmla="val 60000"/>
                  <a:gd name="adj2" fmla="val 50000"/>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dirty="0"/>
              </a:p>
            </p:txBody>
          </p:sp>
          <p:sp>
            <p:nvSpPr>
              <p:cNvPr id="17" name="Arrow: Right 22">
                <a:extLst>
                  <a:ext uri="{FF2B5EF4-FFF2-40B4-BE49-F238E27FC236}">
                    <a16:creationId xmlns:a16="http://schemas.microsoft.com/office/drawing/2014/main" id="{0D97FF59-7744-4BC7-B2A9-0B3CE28AA995}"/>
                  </a:ext>
                </a:extLst>
              </p:cNvPr>
              <p:cNvSpPr txBox="1"/>
              <p:nvPr/>
            </p:nvSpPr>
            <p:spPr>
              <a:xfrm rot="19440000">
                <a:off x="2368415" y="1674562"/>
                <a:ext cx="359579" cy="39028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endParaRPr lang="en-US" sz="2700" dirty="0"/>
              </a:p>
            </p:txBody>
          </p:sp>
        </p:grpSp>
        <p:grpSp>
          <p:nvGrpSpPr>
            <p:cNvPr id="36" name="Group 35">
              <a:extLst>
                <a:ext uri="{FF2B5EF4-FFF2-40B4-BE49-F238E27FC236}">
                  <a16:creationId xmlns:a16="http://schemas.microsoft.com/office/drawing/2014/main" id="{C2CBA119-B63D-4CA4-9A5E-73369724C66C}"/>
                </a:ext>
              </a:extLst>
            </p:cNvPr>
            <p:cNvGrpSpPr/>
            <p:nvPr/>
          </p:nvGrpSpPr>
          <p:grpSpPr>
            <a:xfrm rot="4652925">
              <a:off x="9139388" y="4498427"/>
              <a:ext cx="502759" cy="650471"/>
              <a:chOff x="4694424" y="1476211"/>
              <a:chExt cx="502759" cy="650471"/>
            </a:xfrm>
            <a:solidFill>
              <a:schemeClr val="accent1">
                <a:lumMod val="50000"/>
              </a:schemeClr>
            </a:solidFill>
            <a:scene3d>
              <a:camera prst="orthographicFront">
                <a:rot lat="0" lon="0" rev="0"/>
              </a:camera>
              <a:lightRig rig="balanced" dir="t">
                <a:rot lat="0" lon="0" rev="8700000"/>
              </a:lightRig>
            </a:scene3d>
          </p:grpSpPr>
          <p:sp>
            <p:nvSpPr>
              <p:cNvPr id="37" name="Arrow: Right 36">
                <a:extLst>
                  <a:ext uri="{FF2B5EF4-FFF2-40B4-BE49-F238E27FC236}">
                    <a16:creationId xmlns:a16="http://schemas.microsoft.com/office/drawing/2014/main" id="{EABFA54C-4A05-4FF1-B3DE-D1851BC4E58C}"/>
                  </a:ext>
                </a:extLst>
              </p:cNvPr>
              <p:cNvSpPr/>
              <p:nvPr/>
            </p:nvSpPr>
            <p:spPr>
              <a:xfrm rot="2160000">
                <a:off x="4694424" y="1476211"/>
                <a:ext cx="502759" cy="650471"/>
              </a:xfrm>
              <a:prstGeom prst="rightArrow">
                <a:avLst>
                  <a:gd name="adj1" fmla="val 60000"/>
                  <a:gd name="adj2" fmla="val 50000"/>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dirty="0"/>
              </a:p>
            </p:txBody>
          </p:sp>
          <p:sp>
            <p:nvSpPr>
              <p:cNvPr id="38" name="Arrow: Right 6">
                <a:extLst>
                  <a:ext uri="{FF2B5EF4-FFF2-40B4-BE49-F238E27FC236}">
                    <a16:creationId xmlns:a16="http://schemas.microsoft.com/office/drawing/2014/main" id="{FD470BDB-186A-47B6-89FC-B24AD19CC520}"/>
                  </a:ext>
                </a:extLst>
              </p:cNvPr>
              <p:cNvSpPr txBox="1"/>
              <p:nvPr/>
            </p:nvSpPr>
            <p:spPr>
              <a:xfrm rot="2160000">
                <a:off x="4708827" y="1561978"/>
                <a:ext cx="351931" cy="39028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endParaRPr lang="en-US" sz="2700" dirty="0"/>
              </a:p>
            </p:txBody>
          </p:sp>
        </p:grpSp>
      </p:grpSp>
    </p:spTree>
    <p:extLst>
      <p:ext uri="{BB962C8B-B14F-4D97-AF65-F5344CB8AC3E}">
        <p14:creationId xmlns:p14="http://schemas.microsoft.com/office/powerpoint/2010/main" val="3333706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1950" y="0"/>
            <a:ext cx="6919201" cy="1007533"/>
          </a:xfrm>
        </p:spPr>
        <p:txBody>
          <a:bodyPr>
            <a:normAutofit fontScale="90000"/>
          </a:bodyPr>
          <a:lstStyle/>
          <a:p>
            <a:r>
              <a:rPr lang="en-US" dirty="0"/>
              <a:t>Stress and Contributors to Stress</a:t>
            </a:r>
          </a:p>
        </p:txBody>
      </p:sp>
      <p:sp>
        <p:nvSpPr>
          <p:cNvPr id="5" name="AutoShape 2" descr="Job Stress, or Psychological Injury? – HR Daily Community"/>
          <p:cNvSpPr>
            <a:spLocks noChangeAspect="1" noChangeArrowheads="1"/>
          </p:cNvSpPr>
          <p:nvPr/>
        </p:nvSpPr>
        <p:spPr bwMode="auto">
          <a:xfrm>
            <a:off x="1571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Job Stress, or Psychological Injury? – HR Daily Community"/>
          <p:cNvSpPr>
            <a:spLocks noChangeAspect="1" noChangeArrowheads="1"/>
          </p:cNvSpPr>
          <p:nvPr/>
        </p:nvSpPr>
        <p:spPr bwMode="auto">
          <a:xfrm>
            <a:off x="309563"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p:cNvPicPr>
            <a:picLocks noChangeAspect="1"/>
          </p:cNvPicPr>
          <p:nvPr/>
        </p:nvPicPr>
        <p:blipFill>
          <a:blip r:embed="rId3"/>
          <a:stretch>
            <a:fillRect/>
          </a:stretch>
        </p:blipFill>
        <p:spPr>
          <a:xfrm>
            <a:off x="952933" y="2175868"/>
            <a:ext cx="3844204" cy="2248937"/>
          </a:xfrm>
          <a:prstGeom prst="rect">
            <a:avLst/>
          </a:prstGeom>
        </p:spPr>
      </p:pic>
      <p:sp>
        <p:nvSpPr>
          <p:cNvPr id="9" name="Rectangle 8"/>
          <p:cNvSpPr/>
          <p:nvPr/>
        </p:nvSpPr>
        <p:spPr>
          <a:xfrm>
            <a:off x="6151550" y="2378419"/>
            <a:ext cx="5105400" cy="2287806"/>
          </a:xfrm>
          <a:prstGeom prst="rect">
            <a:avLst/>
          </a:prstGeom>
          <a:ln w="19050">
            <a:solidFill>
              <a:schemeClr val="accent4"/>
            </a:solidFill>
          </a:ln>
        </p:spPr>
        <p:txBody>
          <a:bodyPr wrap="square">
            <a:spAutoFit/>
          </a:bodyPr>
          <a:lstStyle/>
          <a:p>
            <a:pPr marL="285750" indent="-285750">
              <a:spcAft>
                <a:spcPts val="400"/>
              </a:spcAft>
              <a:buFont typeface="Wingdings" panose="05000000000000000000" pitchFamily="2" charset="2"/>
              <a:buChar char="v"/>
              <a:defRPr/>
            </a:pPr>
            <a:r>
              <a:rPr lang="en-US" dirty="0">
                <a:solidFill>
                  <a:srgbClr val="232D4B"/>
                </a:solidFill>
                <a:cs typeface="MS PGothic" charset="0"/>
              </a:rPr>
              <a:t>View stress on a continuum</a:t>
            </a:r>
          </a:p>
          <a:p>
            <a:pPr marL="285750" indent="-285750">
              <a:spcAft>
                <a:spcPts val="400"/>
              </a:spcAft>
              <a:buFont typeface="Wingdings" panose="05000000000000000000" pitchFamily="2" charset="2"/>
              <a:buChar char="v"/>
              <a:defRPr/>
            </a:pPr>
            <a:r>
              <a:rPr lang="en-US" dirty="0">
                <a:solidFill>
                  <a:srgbClr val="232D4B"/>
                </a:solidFill>
                <a:cs typeface="MS PGothic" charset="0"/>
              </a:rPr>
              <a:t>Stress can be positive</a:t>
            </a:r>
          </a:p>
          <a:p>
            <a:pPr marL="285750" indent="-285750">
              <a:spcAft>
                <a:spcPts val="400"/>
              </a:spcAft>
              <a:buFont typeface="Wingdings" panose="05000000000000000000" pitchFamily="2" charset="2"/>
              <a:buChar char="v"/>
              <a:defRPr/>
            </a:pPr>
            <a:r>
              <a:rPr lang="en-US" dirty="0">
                <a:solidFill>
                  <a:srgbClr val="232D4B"/>
                </a:solidFill>
                <a:cs typeface="MS PGothic" charset="0"/>
              </a:rPr>
              <a:t>Stress is part of our everyday work environment</a:t>
            </a:r>
          </a:p>
          <a:p>
            <a:pPr marL="285750" indent="-285750">
              <a:spcAft>
                <a:spcPts val="400"/>
              </a:spcAft>
              <a:buFont typeface="Wingdings" panose="05000000000000000000" pitchFamily="2" charset="2"/>
              <a:buChar char="v"/>
              <a:defRPr/>
            </a:pPr>
            <a:r>
              <a:rPr lang="en-US" dirty="0">
                <a:solidFill>
                  <a:srgbClr val="232D4B"/>
                </a:solidFill>
                <a:cs typeface="MS PGothic" charset="0"/>
              </a:rPr>
              <a:t>Sometimes we function better under stress</a:t>
            </a:r>
          </a:p>
          <a:p>
            <a:pPr marL="285750" indent="-285750">
              <a:spcAft>
                <a:spcPts val="400"/>
              </a:spcAft>
              <a:buFont typeface="Wingdings" panose="05000000000000000000" pitchFamily="2" charset="2"/>
              <a:buChar char="v"/>
              <a:defRPr/>
            </a:pPr>
            <a:r>
              <a:rPr lang="en-US" dirty="0">
                <a:solidFill>
                  <a:srgbClr val="232D4B"/>
                </a:solidFill>
                <a:cs typeface="MS PGothic" charset="0"/>
              </a:rPr>
              <a:t>Our values, attitudes, and behaviors may add to or mitigate stress</a:t>
            </a:r>
          </a:p>
          <a:p>
            <a:pPr marL="285750" indent="-285750">
              <a:spcAft>
                <a:spcPts val="400"/>
              </a:spcAft>
              <a:buFont typeface="Wingdings" panose="05000000000000000000" pitchFamily="2" charset="2"/>
              <a:buChar char="v"/>
              <a:defRPr/>
            </a:pPr>
            <a:r>
              <a:rPr lang="en-US" dirty="0">
                <a:solidFill>
                  <a:srgbClr val="232D4B"/>
                </a:solidFill>
                <a:cs typeface="MS PGothic" charset="0"/>
              </a:rPr>
              <a:t>But we must prevent stress injury</a:t>
            </a:r>
          </a:p>
        </p:txBody>
      </p:sp>
    </p:spTree>
    <p:extLst>
      <p:ext uri="{BB962C8B-B14F-4D97-AF65-F5344CB8AC3E}">
        <p14:creationId xmlns:p14="http://schemas.microsoft.com/office/powerpoint/2010/main" val="166530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904876" y="95251"/>
            <a:ext cx="10182226" cy="1008063"/>
          </a:xfrm>
        </p:spPr>
        <p:txBody>
          <a:bodyPr vert="horz" lIns="91416" tIns="45708" rIns="91416" bIns="45708" numCol="1" rtlCol="0" anchor="ctr" anchorCtr="1" compatLnSpc="1">
            <a:prstTxWarp prst="textNoShape">
              <a:avLst/>
            </a:prstTxWarp>
            <a:normAutofit fontScale="90000"/>
          </a:bodyPr>
          <a:lstStyle/>
          <a:p>
            <a:pPr>
              <a:defRPr/>
            </a:pPr>
            <a:r>
              <a:rPr lang="en-US" sz="4000" dirty="0"/>
              <a:t>Double Edged Sword of Values and Ideals</a:t>
            </a:r>
            <a:br>
              <a:rPr lang="en-US" sz="4000" dirty="0"/>
            </a:br>
            <a:r>
              <a:rPr lang="en-US" sz="4000" dirty="0"/>
              <a:t>Looking at Values which Could Lead to Stress in Nurses</a:t>
            </a:r>
          </a:p>
        </p:txBody>
      </p:sp>
      <p:graphicFrame>
        <p:nvGraphicFramePr>
          <p:cNvPr id="8" name="Table 7">
            <a:extLst>
              <a:ext uri="{FF2B5EF4-FFF2-40B4-BE49-F238E27FC236}">
                <a16:creationId xmlns:a16="http://schemas.microsoft.com/office/drawing/2014/main" id="{E35FF9A3-192E-4919-A7C6-1531038BC978}"/>
              </a:ext>
            </a:extLst>
          </p:cNvPr>
          <p:cNvGraphicFramePr>
            <a:graphicFrameLocks noGrp="1"/>
          </p:cNvGraphicFramePr>
          <p:nvPr/>
        </p:nvGraphicFramePr>
        <p:xfrm>
          <a:off x="1524001" y="1479892"/>
          <a:ext cx="9393143" cy="4863179"/>
        </p:xfrm>
        <a:graphic>
          <a:graphicData uri="http://schemas.openxmlformats.org/drawingml/2006/table">
            <a:tbl>
              <a:tblPr firstRow="1" bandRow="1">
                <a:tableStyleId>{93296810-A885-4BE3-A3E7-6D5BEEA58F35}</a:tableStyleId>
              </a:tblPr>
              <a:tblGrid>
                <a:gridCol w="3823674">
                  <a:extLst>
                    <a:ext uri="{9D8B030D-6E8A-4147-A177-3AD203B41FA5}">
                      <a16:colId xmlns:a16="http://schemas.microsoft.com/office/drawing/2014/main" val="20000"/>
                    </a:ext>
                  </a:extLst>
                </a:gridCol>
                <a:gridCol w="1634365">
                  <a:extLst>
                    <a:ext uri="{9D8B030D-6E8A-4147-A177-3AD203B41FA5}">
                      <a16:colId xmlns:a16="http://schemas.microsoft.com/office/drawing/2014/main" val="20001"/>
                    </a:ext>
                  </a:extLst>
                </a:gridCol>
                <a:gridCol w="3935104">
                  <a:extLst>
                    <a:ext uri="{9D8B030D-6E8A-4147-A177-3AD203B41FA5}">
                      <a16:colId xmlns:a16="http://schemas.microsoft.com/office/drawing/2014/main" val="20002"/>
                    </a:ext>
                  </a:extLst>
                </a:gridCol>
              </a:tblGrid>
              <a:tr h="49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none" dirty="0"/>
                        <a:t>Strength</a:t>
                      </a:r>
                    </a:p>
                  </a:txBody>
                  <a:tcPr marL="81259" marR="81259" marT="45708" marB="45708" anchor="ctr">
                    <a:solidFill>
                      <a:srgbClr val="232D4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1" u="none" dirty="0"/>
                        <a:t>Guiding Ideal</a:t>
                      </a:r>
                      <a:endParaRPr lang="en-US" sz="1900" u="none" dirty="0"/>
                    </a:p>
                  </a:txBody>
                  <a:tcPr marL="81259" marR="81259" marT="45708" marB="45708" anchor="ctr">
                    <a:solidFill>
                      <a:srgbClr val="232D4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u="none" dirty="0"/>
                        <a:t>Vulnerability</a:t>
                      </a:r>
                    </a:p>
                  </a:txBody>
                  <a:tcPr marL="81259" marR="81259" marT="45708" marB="45708" anchor="ctr">
                    <a:solidFill>
                      <a:srgbClr val="232D4B"/>
                    </a:solidFill>
                  </a:tcPr>
                </a:tc>
                <a:extLst>
                  <a:ext uri="{0D108BD9-81ED-4DB2-BD59-A6C34878D82A}">
                    <a16:rowId xmlns:a16="http://schemas.microsoft.com/office/drawing/2014/main" val="10000"/>
                  </a:ext>
                </a:extLst>
              </a:tr>
              <a:tr h="8929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Placing the welfare of others above one’s own welfare</a:t>
                      </a:r>
                    </a:p>
                  </a:txBody>
                  <a:tcPr marL="81259" marR="81259"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solidFill>
                            <a:srgbClr val="232D4B"/>
                          </a:solidFill>
                          <a:effectLst/>
                          <a:uLnTx/>
                          <a:uFillTx/>
                        </a:rPr>
                        <a:t>Selflessness</a:t>
                      </a:r>
                      <a:endParaRPr lang="en-US" sz="1900" dirty="0">
                        <a:solidFill>
                          <a:srgbClr val="232D4B"/>
                        </a:solidFill>
                      </a:endParaRPr>
                    </a:p>
                  </a:txBody>
                  <a:tcPr marL="81259" marR="81259"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Not seeking help for health problems because personal health is not a priority</a:t>
                      </a:r>
                    </a:p>
                  </a:txBody>
                  <a:tcPr marL="81259" marR="81259" marT="45708" marB="45708" anchor="ctr"/>
                </a:tc>
                <a:extLst>
                  <a:ext uri="{0D108BD9-81ED-4DB2-BD59-A6C34878D82A}">
                    <a16:rowId xmlns:a16="http://schemas.microsoft.com/office/drawing/2014/main" val="10001"/>
                  </a:ext>
                </a:extLst>
              </a:tr>
              <a:tr h="917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Commitment to helping patients heal and supporting their families</a:t>
                      </a:r>
                    </a:p>
                  </a:txBody>
                  <a:tcPr marL="81259" marR="81259"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solidFill>
                            <a:srgbClr val="232D4B"/>
                          </a:solidFill>
                        </a:rPr>
                        <a:t>Loyalty</a:t>
                      </a:r>
                      <a:endParaRPr lang="en-US" sz="1900" dirty="0">
                        <a:solidFill>
                          <a:srgbClr val="232D4B"/>
                        </a:solidFill>
                      </a:endParaRPr>
                    </a:p>
                  </a:txBody>
                  <a:tcPr marL="81259" marR="81259"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Guilt and complicated bereavement after perceived failure or loss</a:t>
                      </a:r>
                    </a:p>
                  </a:txBody>
                  <a:tcPr marL="81259" marR="81259" marT="45708" marB="45708" anchor="ctr"/>
                </a:tc>
                <a:extLst>
                  <a:ext uri="{0D108BD9-81ED-4DB2-BD59-A6C34878D82A}">
                    <a16:rowId xmlns:a16="http://schemas.microsoft.com/office/drawing/2014/main" val="10002"/>
                  </a:ext>
                </a:extLst>
              </a:tr>
              <a:tr h="8929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Toughness and ability to endure hardships without complaint</a:t>
                      </a:r>
                    </a:p>
                  </a:txBody>
                  <a:tcPr marL="81259" marR="81259"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solidFill>
                            <a:srgbClr val="232D4B"/>
                          </a:solidFill>
                          <a:effectLst/>
                          <a:uLnTx/>
                          <a:uFillTx/>
                        </a:rPr>
                        <a:t>Stoicism</a:t>
                      </a:r>
                      <a:endParaRPr lang="en-US" sz="1900" dirty="0">
                        <a:solidFill>
                          <a:srgbClr val="232D4B"/>
                        </a:solidFill>
                      </a:endParaRPr>
                    </a:p>
                  </a:txBody>
                  <a:tcPr marL="81259" marR="81259"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Not aware of / acknowledging significant symptoms /suffering</a:t>
                      </a:r>
                    </a:p>
                  </a:txBody>
                  <a:tcPr marL="81259" marR="81259" marT="45708" marB="45708" anchor="ctr"/>
                </a:tc>
                <a:extLst>
                  <a:ext uri="{0D108BD9-81ED-4DB2-BD59-A6C34878D82A}">
                    <a16:rowId xmlns:a16="http://schemas.microsoft.com/office/drawing/2014/main" val="10003"/>
                  </a:ext>
                </a:extLst>
              </a:tr>
              <a:tr h="8929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Following an internal moral compass to choose “right” over “wrong”</a:t>
                      </a:r>
                    </a:p>
                  </a:txBody>
                  <a:tcPr marL="81259" marR="81259"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solidFill>
                            <a:srgbClr val="232D4B"/>
                          </a:solidFill>
                        </a:rPr>
                        <a:t>Moral Code</a:t>
                      </a:r>
                      <a:endParaRPr lang="en-US" sz="1900" dirty="0">
                        <a:solidFill>
                          <a:srgbClr val="232D4B"/>
                        </a:solidFill>
                      </a:endParaRPr>
                    </a:p>
                  </a:txBody>
                  <a:tcPr marL="81259" marR="81259"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Feeling frustrated and betrayed when others fail to follow a moral code</a:t>
                      </a:r>
                    </a:p>
                  </a:txBody>
                  <a:tcPr marL="81259" marR="81259" marT="45708" marB="45708" anchor="ctr"/>
                </a:tc>
                <a:extLst>
                  <a:ext uri="{0D108BD9-81ED-4DB2-BD59-A6C34878D82A}">
                    <a16:rowId xmlns:a16="http://schemas.microsoft.com/office/drawing/2014/main" val="10004"/>
                  </a:ext>
                </a:extLst>
              </a:tr>
              <a:tr h="7057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Becoming the best and most effective professional possible</a:t>
                      </a:r>
                    </a:p>
                  </a:txBody>
                  <a:tcPr marL="81259" marR="81259"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solidFill>
                            <a:srgbClr val="232D4B"/>
                          </a:solidFill>
                          <a:effectLst/>
                          <a:uLnTx/>
                          <a:uFillTx/>
                        </a:rPr>
                        <a:t>Excellence</a:t>
                      </a:r>
                      <a:endParaRPr lang="en-US" sz="1900" dirty="0">
                        <a:solidFill>
                          <a:srgbClr val="232D4B"/>
                        </a:solidFill>
                      </a:endParaRPr>
                    </a:p>
                  </a:txBody>
                  <a:tcPr marL="81259" marR="81259"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Feeling ashamed / denial or minimization of imperfections</a:t>
                      </a:r>
                    </a:p>
                  </a:txBody>
                  <a:tcPr marL="81259" marR="81259" marT="45708" marB="45708"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14410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524002" y="76201"/>
            <a:ext cx="9220199" cy="1008063"/>
          </a:xfrm>
        </p:spPr>
        <p:txBody>
          <a:bodyPr vert="horz" lIns="91416" tIns="45708" rIns="91416" bIns="45708" numCol="1" rtlCol="0" anchor="ctr" anchorCtr="1" compatLnSpc="1">
            <a:prstTxWarp prst="textNoShape">
              <a:avLst/>
            </a:prstTxWarp>
            <a:normAutofit fontScale="90000"/>
          </a:bodyPr>
          <a:lstStyle/>
          <a:p>
            <a:pPr>
              <a:defRPr/>
            </a:pPr>
            <a:r>
              <a:rPr lang="en-US" sz="4000" dirty="0">
                <a:ea typeface="ＭＳ Ｐゴシック"/>
                <a:cs typeface="ＭＳ Ｐゴシック" charset="0"/>
              </a:rPr>
              <a:t>Attitudinal Self Obstacles </a:t>
            </a:r>
            <a:br>
              <a:rPr lang="en-US" sz="4000" dirty="0">
                <a:ea typeface="ＭＳ Ｐゴシック"/>
                <a:cs typeface="ＭＳ Ｐゴシック" charset="0"/>
              </a:rPr>
            </a:br>
            <a:r>
              <a:rPr lang="en-US" sz="4000" dirty="0">
                <a:ea typeface="ＭＳ Ｐゴシック"/>
                <a:cs typeface="ＭＳ Ｐゴシック" charset="0"/>
              </a:rPr>
              <a:t>that Contribute to Stress</a:t>
            </a:r>
            <a:endParaRPr lang="en-US" sz="4000" dirty="0">
              <a:ea typeface="ＭＳ Ｐゴシック"/>
            </a:endParaRPr>
          </a:p>
        </p:txBody>
      </p:sp>
      <p:sp>
        <p:nvSpPr>
          <p:cNvPr id="4" name="Content Placeholder 2">
            <a:extLst>
              <a:ext uri="{FF2B5EF4-FFF2-40B4-BE49-F238E27FC236}">
                <a16:creationId xmlns:a16="http://schemas.microsoft.com/office/drawing/2014/main" id="{A0657FC9-97F7-4728-88F6-D94F133854C3}"/>
              </a:ext>
            </a:extLst>
          </p:cNvPr>
          <p:cNvSpPr txBox="1">
            <a:spLocks/>
          </p:cNvSpPr>
          <p:nvPr/>
        </p:nvSpPr>
        <p:spPr>
          <a:xfrm>
            <a:off x="644888" y="1782981"/>
            <a:ext cx="8346712" cy="4393982"/>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ja-JP" altLang="en-US" sz="2400" kern="0" dirty="0">
                <a:solidFill>
                  <a:srgbClr val="232D4B"/>
                </a:solidFill>
                <a:cs typeface="Franklin Gothic Book" charset="0"/>
              </a:rPr>
              <a:t>“</a:t>
            </a:r>
            <a:r>
              <a:rPr lang="en-US" altLang="ja-JP" sz="2400" kern="0" dirty="0">
                <a:solidFill>
                  <a:srgbClr val="232D4B"/>
                </a:solidFill>
                <a:cs typeface="Franklin Gothic Book" charset="0"/>
              </a:rPr>
              <a:t>It would be selfish to take a break from this work.</a:t>
            </a:r>
            <a:r>
              <a:rPr lang="ja-JP" altLang="en-US" sz="2400" kern="0" dirty="0">
                <a:solidFill>
                  <a:srgbClr val="232D4B"/>
                </a:solidFill>
                <a:cs typeface="Franklin Gothic Book" charset="0"/>
              </a:rPr>
              <a:t>”</a:t>
            </a:r>
            <a:endParaRPr lang="en-US" altLang="ja-JP" sz="2400" kern="0" dirty="0">
              <a:solidFill>
                <a:srgbClr val="232D4B"/>
              </a:solidFill>
              <a:cs typeface="Franklin Gothic Book" charset="0"/>
            </a:endParaRPr>
          </a:p>
          <a:p>
            <a:pPr>
              <a:buFont typeface="Wingdings" panose="05000000000000000000" pitchFamily="2" charset="2"/>
              <a:buChar char="v"/>
            </a:pPr>
            <a:r>
              <a:rPr lang="en-US" altLang="ja-JP" sz="2400" kern="0" dirty="0">
                <a:solidFill>
                  <a:srgbClr val="232D4B"/>
                </a:solidFill>
                <a:cs typeface="Franklin Gothic Book" charset="0"/>
              </a:rPr>
              <a:t>“I’m okay, I’m fine, I’m not even tired.”</a:t>
            </a:r>
          </a:p>
          <a:p>
            <a:pPr>
              <a:buFont typeface="Wingdings" panose="05000000000000000000" pitchFamily="2" charset="2"/>
              <a:buChar char="v"/>
            </a:pPr>
            <a:r>
              <a:rPr lang="ja-JP" altLang="en-US" sz="2400" kern="0" dirty="0">
                <a:solidFill>
                  <a:srgbClr val="232D4B"/>
                </a:solidFill>
                <a:cs typeface="Franklin Gothic Book" charset="0"/>
              </a:rPr>
              <a:t>“</a:t>
            </a:r>
            <a:r>
              <a:rPr lang="en-US" altLang="ja-JP" sz="2400" kern="0" dirty="0">
                <a:solidFill>
                  <a:srgbClr val="232D4B"/>
                </a:solidFill>
                <a:cs typeface="Franklin Gothic Book" charset="0"/>
              </a:rPr>
              <a:t>The needs of those I’m supporting are more  important than my own needs.</a:t>
            </a:r>
            <a:r>
              <a:rPr lang="ja-JP" altLang="en-US" sz="2400" kern="0" dirty="0">
                <a:solidFill>
                  <a:srgbClr val="232D4B"/>
                </a:solidFill>
                <a:cs typeface="Franklin Gothic Book" charset="0"/>
              </a:rPr>
              <a:t>”</a:t>
            </a:r>
            <a:endParaRPr lang="en-US" altLang="ja-JP" sz="2400" kern="0" dirty="0">
              <a:solidFill>
                <a:srgbClr val="232D4B"/>
              </a:solidFill>
              <a:cs typeface="Franklin Gothic Book" charset="0"/>
            </a:endParaRPr>
          </a:p>
          <a:p>
            <a:pPr>
              <a:buFont typeface="Wingdings" panose="05000000000000000000" pitchFamily="2" charset="2"/>
              <a:buChar char="v"/>
            </a:pPr>
            <a:r>
              <a:rPr lang="en-US" altLang="ja-JP" sz="2400" kern="0" dirty="0">
                <a:solidFill>
                  <a:srgbClr val="232D4B"/>
                </a:solidFill>
                <a:cs typeface="Franklin Gothic Book" charset="0"/>
              </a:rPr>
              <a:t>“I’m not doing enough.”</a:t>
            </a:r>
          </a:p>
          <a:p>
            <a:pPr>
              <a:buFont typeface="Wingdings" panose="05000000000000000000" pitchFamily="2" charset="2"/>
              <a:buChar char="v"/>
            </a:pPr>
            <a:r>
              <a:rPr lang="ja-JP" altLang="en-US" sz="2400" kern="0" dirty="0">
                <a:solidFill>
                  <a:srgbClr val="232D4B"/>
                </a:solidFill>
                <a:cs typeface="Franklin Gothic Book" charset="0"/>
              </a:rPr>
              <a:t>“</a:t>
            </a:r>
            <a:r>
              <a:rPr lang="en-US" altLang="ja-JP" sz="2400" kern="0" dirty="0">
                <a:solidFill>
                  <a:srgbClr val="232D4B"/>
                </a:solidFill>
                <a:cs typeface="Franklin Gothic Book" charset="0"/>
              </a:rPr>
              <a:t>I can contribute the most by working all the time.</a:t>
            </a:r>
            <a:r>
              <a:rPr lang="ja-JP" altLang="en-US" sz="2400" kern="0" dirty="0">
                <a:solidFill>
                  <a:srgbClr val="232D4B"/>
                </a:solidFill>
                <a:cs typeface="Franklin Gothic Book" charset="0"/>
              </a:rPr>
              <a:t>”</a:t>
            </a:r>
            <a:endParaRPr lang="en-US" altLang="ja-JP" sz="2400" kern="0" dirty="0">
              <a:solidFill>
                <a:srgbClr val="232D4B"/>
              </a:solidFill>
              <a:cs typeface="Franklin Gothic Book" charset="0"/>
            </a:endParaRPr>
          </a:p>
          <a:p>
            <a:pPr>
              <a:buFont typeface="Wingdings" panose="05000000000000000000" pitchFamily="2" charset="2"/>
              <a:buChar char="v"/>
            </a:pPr>
            <a:r>
              <a:rPr lang="en-US" altLang="ja-JP" sz="2400" kern="0" dirty="0">
                <a:solidFill>
                  <a:srgbClr val="232D4B"/>
                </a:solidFill>
                <a:cs typeface="Franklin Gothic Book" charset="0"/>
              </a:rPr>
              <a:t>“I don’t want anyone to know how affected I am.”</a:t>
            </a:r>
          </a:p>
          <a:p>
            <a:pPr>
              <a:buFont typeface="Wingdings" panose="05000000000000000000" pitchFamily="2" charset="2"/>
              <a:buChar char="v"/>
            </a:pPr>
            <a:r>
              <a:rPr lang="ja-JP" altLang="en-US" sz="2400" kern="0" dirty="0">
                <a:solidFill>
                  <a:srgbClr val="232D4B"/>
                </a:solidFill>
                <a:cs typeface="Franklin Gothic Book" charset="0"/>
              </a:rPr>
              <a:t>“</a:t>
            </a:r>
            <a:r>
              <a:rPr lang="en-US" altLang="ja-JP" sz="2400" kern="0" dirty="0">
                <a:solidFill>
                  <a:srgbClr val="232D4B"/>
                </a:solidFill>
                <a:cs typeface="Franklin Gothic Book" charset="0"/>
              </a:rPr>
              <a:t>Only I can do </a:t>
            </a:r>
            <a:r>
              <a:rPr lang="en-US" altLang="ja-JP" sz="2400" i="1" kern="0" dirty="0">
                <a:solidFill>
                  <a:srgbClr val="232D4B"/>
                </a:solidFill>
                <a:cs typeface="Franklin Gothic Book" charset="0"/>
              </a:rPr>
              <a:t>x</a:t>
            </a:r>
            <a:r>
              <a:rPr lang="en-US" altLang="ja-JP" sz="2400" kern="0" dirty="0">
                <a:solidFill>
                  <a:srgbClr val="232D4B"/>
                </a:solidFill>
                <a:cs typeface="Franklin Gothic Book" charset="0"/>
              </a:rPr>
              <a:t>, </a:t>
            </a:r>
            <a:r>
              <a:rPr lang="en-US" altLang="ja-JP" sz="2400" i="1" kern="0" dirty="0">
                <a:solidFill>
                  <a:srgbClr val="232D4B"/>
                </a:solidFill>
                <a:cs typeface="Franklin Gothic Book" charset="0"/>
              </a:rPr>
              <a:t>y</a:t>
            </a:r>
            <a:r>
              <a:rPr lang="en-US" altLang="ja-JP" sz="2400" kern="0" dirty="0">
                <a:solidFill>
                  <a:srgbClr val="232D4B"/>
                </a:solidFill>
                <a:cs typeface="Franklin Gothic Book" charset="0"/>
              </a:rPr>
              <a:t>, and </a:t>
            </a:r>
            <a:r>
              <a:rPr lang="en-US" altLang="ja-JP" sz="2400" i="1" kern="0" dirty="0">
                <a:solidFill>
                  <a:srgbClr val="232D4B"/>
                </a:solidFill>
                <a:cs typeface="Franklin Gothic Book" charset="0"/>
              </a:rPr>
              <a:t>z</a:t>
            </a:r>
            <a:r>
              <a:rPr lang="en-US" altLang="ja-JP" sz="2400" kern="0" dirty="0">
                <a:solidFill>
                  <a:srgbClr val="232D4B"/>
                </a:solidFill>
                <a:cs typeface="Franklin Gothic Book" charset="0"/>
              </a:rPr>
              <a:t>.</a:t>
            </a:r>
            <a:r>
              <a:rPr lang="ja-JP" altLang="en-US" sz="2400" kern="0" dirty="0">
                <a:solidFill>
                  <a:srgbClr val="232D4B"/>
                </a:solidFill>
                <a:cs typeface="Franklin Gothic Book" charset="0"/>
              </a:rPr>
              <a:t>”</a:t>
            </a:r>
            <a:endParaRPr lang="en-US" altLang="ja-JP" sz="2400" kern="0" dirty="0">
              <a:solidFill>
                <a:srgbClr val="232D4B"/>
              </a:solidFill>
              <a:cs typeface="Franklin Gothic Book" charset="0"/>
            </a:endParaRPr>
          </a:p>
          <a:p>
            <a:pPr marL="0" indent="0">
              <a:buNone/>
            </a:pPr>
            <a:endParaRPr lang="en-US" altLang="ja-JP" sz="2400" kern="0" dirty="0">
              <a:cs typeface="Franklin Gothic Book" charset="0"/>
            </a:endParaRPr>
          </a:p>
          <a:p>
            <a:pPr lvl="1" eaLnBrk="1" hangingPunct="1"/>
            <a:endParaRPr lang="en-US" sz="2000" kern="0" dirty="0">
              <a:latin typeface="Franklin Gothic Book" charset="0"/>
              <a:cs typeface="Franklin Gothic Book" charset="0"/>
            </a:endParaRPr>
          </a:p>
        </p:txBody>
      </p:sp>
      <p:pic>
        <p:nvPicPr>
          <p:cNvPr id="5" name="Picture 4" descr="A group of people in a room&#10;&#10;Description automatically generated">
            <a:extLst>
              <a:ext uri="{FF2B5EF4-FFF2-40B4-BE49-F238E27FC236}">
                <a16:creationId xmlns:a16="http://schemas.microsoft.com/office/drawing/2014/main" id="{E23B7BA8-A021-4614-A31A-E9E538C08674}"/>
              </a:ext>
            </a:extLst>
          </p:cNvPr>
          <p:cNvPicPr>
            <a:picLocks noChangeAspect="1"/>
          </p:cNvPicPr>
          <p:nvPr/>
        </p:nvPicPr>
        <p:blipFill rotWithShape="1">
          <a:blip r:embed="rId3"/>
          <a:srcRect l="17280" r="22558"/>
          <a:stretch/>
        </p:blipFill>
        <p:spPr>
          <a:xfrm>
            <a:off x="7776956" y="1976278"/>
            <a:ext cx="4413457"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Tree>
    <p:extLst>
      <p:ext uri="{BB962C8B-B14F-4D97-AF65-F5344CB8AC3E}">
        <p14:creationId xmlns:p14="http://schemas.microsoft.com/office/powerpoint/2010/main" val="2220643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524002" y="76201"/>
            <a:ext cx="9220199" cy="1008063"/>
          </a:xfrm>
        </p:spPr>
        <p:txBody>
          <a:bodyPr vert="horz" lIns="91416" tIns="45708" rIns="91416" bIns="45708" numCol="1" rtlCol="0" anchor="ctr" anchorCtr="1" compatLnSpc="1">
            <a:prstTxWarp prst="textNoShape">
              <a:avLst/>
            </a:prstTxWarp>
            <a:normAutofit fontScale="90000"/>
          </a:bodyPr>
          <a:lstStyle/>
          <a:p>
            <a:pPr>
              <a:defRPr/>
            </a:pPr>
            <a:r>
              <a:rPr lang="en-US" sz="4000" dirty="0">
                <a:ea typeface="ＭＳ Ｐゴシック" charset="0"/>
                <a:cs typeface="ＭＳ Ｐゴシック" charset="0"/>
              </a:rPr>
              <a:t>Behavioral Self Obstacles </a:t>
            </a:r>
            <a:br>
              <a:rPr lang="en-US" sz="4000" dirty="0">
                <a:ea typeface="ＭＳ Ｐゴシック" charset="0"/>
                <a:cs typeface="ＭＳ Ｐゴシック" charset="0"/>
              </a:rPr>
            </a:br>
            <a:r>
              <a:rPr lang="en-US" sz="4000" dirty="0">
                <a:ea typeface="ＭＳ Ｐゴシック" charset="0"/>
                <a:cs typeface="ＭＳ Ｐゴシック" charset="0"/>
              </a:rPr>
              <a:t>that Contribute to Stress</a:t>
            </a:r>
            <a:endParaRPr lang="en-US" sz="4000" dirty="0"/>
          </a:p>
        </p:txBody>
      </p:sp>
      <p:sp>
        <p:nvSpPr>
          <p:cNvPr id="6" name="Content Placeholder 2">
            <a:extLst>
              <a:ext uri="{FF2B5EF4-FFF2-40B4-BE49-F238E27FC236}">
                <a16:creationId xmlns:a16="http://schemas.microsoft.com/office/drawing/2014/main" id="{F0D32F62-A641-4779-9DA3-AA4DF7CB9D49}"/>
              </a:ext>
            </a:extLst>
          </p:cNvPr>
          <p:cNvSpPr txBox="1">
            <a:spLocks/>
          </p:cNvSpPr>
          <p:nvPr/>
        </p:nvSpPr>
        <p:spPr>
          <a:xfrm>
            <a:off x="1219200" y="1905000"/>
            <a:ext cx="7813312" cy="4393982"/>
          </a:xfrm>
          <a:prstGeom prst="rect">
            <a:avLst/>
          </a:prstGeom>
        </p:spPr>
        <p:txBody>
          <a:bodyPr>
            <a:normAutofit fontScale="92500"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US" sz="2800" kern="0" dirty="0">
                <a:solidFill>
                  <a:srgbClr val="232D4B"/>
                </a:solidFill>
                <a:cs typeface="Franklin Gothic Book" charset="0"/>
              </a:rPr>
              <a:t>Working too long by yourself without checking in</a:t>
            </a:r>
          </a:p>
          <a:p>
            <a:pPr>
              <a:buFont typeface="Wingdings" panose="05000000000000000000" pitchFamily="2" charset="2"/>
              <a:buChar char="v"/>
            </a:pPr>
            <a:r>
              <a:rPr lang="en-US" sz="2800" kern="0" dirty="0">
                <a:solidFill>
                  <a:srgbClr val="232D4B"/>
                </a:solidFill>
              </a:rPr>
              <a:t>Keeping stress to oneself</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Ignoring drops in functioning</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Underestimating needs</a:t>
            </a:r>
            <a:endParaRPr lang="en-US" sz="2800" kern="0" dirty="0">
              <a:solidFill>
                <a:srgbClr val="232D4B"/>
              </a:solidFill>
            </a:endParaRPr>
          </a:p>
          <a:p>
            <a:pPr>
              <a:buFont typeface="Wingdings" panose="05000000000000000000" pitchFamily="2" charset="2"/>
              <a:buChar char="v"/>
            </a:pPr>
            <a:r>
              <a:rPr lang="en-US" sz="2800" kern="0" dirty="0">
                <a:solidFill>
                  <a:srgbClr val="232D4B"/>
                </a:solidFill>
              </a:rPr>
              <a:t>Relying </a:t>
            </a:r>
            <a:r>
              <a:rPr lang="en-US" sz="2800" b="1" i="1" kern="0" dirty="0">
                <a:solidFill>
                  <a:srgbClr val="232D4B"/>
                </a:solidFill>
              </a:rPr>
              <a:t>only</a:t>
            </a:r>
            <a:r>
              <a:rPr lang="en-US" sz="2800" kern="0" dirty="0">
                <a:solidFill>
                  <a:srgbClr val="232D4B"/>
                </a:solidFill>
              </a:rPr>
              <a:t> on alcohol / substances to relax for extended periods of time</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Becoming more disengaged / isolated</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Overdoing without balance</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Underdoing what is needed</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Not seeking help / expertise</a:t>
            </a:r>
          </a:p>
          <a:p>
            <a:endParaRPr lang="en-US" sz="2800" kern="0" dirty="0"/>
          </a:p>
          <a:p>
            <a:endParaRPr lang="en-US" sz="2800" kern="0" dirty="0"/>
          </a:p>
        </p:txBody>
      </p:sp>
      <p:pic>
        <p:nvPicPr>
          <p:cNvPr id="7" name="Picture 6">
            <a:extLst>
              <a:ext uri="{FF2B5EF4-FFF2-40B4-BE49-F238E27FC236}">
                <a16:creationId xmlns:a16="http://schemas.microsoft.com/office/drawing/2014/main" id="{91B1BDA7-AAF4-4A1F-A5B6-6F2887575F7D}"/>
              </a:ext>
            </a:extLst>
          </p:cNvPr>
          <p:cNvPicPr>
            <a:picLocks noChangeAspect="1"/>
          </p:cNvPicPr>
          <p:nvPr/>
        </p:nvPicPr>
        <p:blipFill rotWithShape="1">
          <a:blip r:embed="rId3"/>
          <a:srcRect t="6526" r="1" b="19643"/>
          <a:stretch/>
        </p:blipFill>
        <p:spPr>
          <a:xfrm>
            <a:off x="8458411" y="2730768"/>
            <a:ext cx="3732003" cy="4127967"/>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Tree>
    <p:extLst>
      <p:ext uri="{BB962C8B-B14F-4D97-AF65-F5344CB8AC3E}">
        <p14:creationId xmlns:p14="http://schemas.microsoft.com/office/powerpoint/2010/main" val="2111222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734D-ADDB-41FE-AB6B-D0424C02F2B3}"/>
              </a:ext>
            </a:extLst>
          </p:cNvPr>
          <p:cNvSpPr>
            <a:spLocks noGrp="1"/>
          </p:cNvSpPr>
          <p:nvPr>
            <p:ph type="title"/>
          </p:nvPr>
        </p:nvSpPr>
        <p:spPr>
          <a:xfrm>
            <a:off x="858250" y="364068"/>
            <a:ext cx="10571751" cy="1007533"/>
          </a:xfrm>
        </p:spPr>
        <p:txBody>
          <a:bodyPr>
            <a:normAutofit fontScale="90000"/>
          </a:bodyPr>
          <a:lstStyle/>
          <a:p>
            <a:pPr marL="6350" algn="ctr">
              <a:spcBef>
                <a:spcPts val="102"/>
              </a:spcBef>
            </a:pPr>
            <a:r>
              <a:rPr lang="en-US" sz="2200" b="1" spc="-5" dirty="0">
                <a:latin typeface="Arial"/>
                <a:cs typeface="Arial"/>
              </a:rPr>
              <a:t>Stress First Aid Train the Trainer</a:t>
            </a:r>
            <a:br>
              <a:rPr lang="en-US" sz="2200" b="1" spc="-5" dirty="0">
                <a:latin typeface="Arial" panose="020B0604020202020204" pitchFamily="34" charset="0"/>
                <a:cs typeface="Arial" panose="020B0604020202020204" pitchFamily="34" charset="0"/>
              </a:rPr>
            </a:br>
            <a:r>
              <a:rPr lang="en-US" sz="2200" b="1" spc="-5" dirty="0">
                <a:latin typeface="Arial"/>
                <a:cs typeface="Arial"/>
              </a:rPr>
              <a:t>February 21, 2024</a:t>
            </a:r>
            <a:br>
              <a:rPr lang="en-US" b="1" dirty="0">
                <a:latin typeface="Arial" panose="020B0604020202020204" pitchFamily="34" charset="0"/>
                <a:cs typeface="Arial" panose="020B0604020202020204" pitchFamily="34" charset="0"/>
              </a:rPr>
            </a:br>
            <a:endParaRPr lang="en-US" dirty="0">
              <a:cs typeface="Calibri Light" panose="020F0302020204030204"/>
            </a:endParaRPr>
          </a:p>
        </p:txBody>
      </p:sp>
      <p:pic>
        <p:nvPicPr>
          <p:cNvPr id="7" name="Picture 6">
            <a:extLst>
              <a:ext uri="{FF2B5EF4-FFF2-40B4-BE49-F238E27FC236}">
                <a16:creationId xmlns:a16="http://schemas.microsoft.com/office/drawing/2014/main" id="{9229524B-EC58-4A46-B4EC-56D1FC3B36A4}"/>
              </a:ext>
            </a:extLst>
          </p:cNvPr>
          <p:cNvPicPr>
            <a:picLocks noChangeAspect="1"/>
          </p:cNvPicPr>
          <p:nvPr/>
        </p:nvPicPr>
        <p:blipFill>
          <a:blip r:embed="rId3"/>
          <a:stretch>
            <a:fillRect/>
          </a:stretch>
        </p:blipFill>
        <p:spPr>
          <a:xfrm>
            <a:off x="10520940" y="5716369"/>
            <a:ext cx="1440873" cy="990600"/>
          </a:xfrm>
          <a:prstGeom prst="rect">
            <a:avLst/>
          </a:prstGeom>
        </p:spPr>
      </p:pic>
      <p:sp>
        <p:nvSpPr>
          <p:cNvPr id="8" name="TextBox 7">
            <a:extLst>
              <a:ext uri="{FF2B5EF4-FFF2-40B4-BE49-F238E27FC236}">
                <a16:creationId xmlns:a16="http://schemas.microsoft.com/office/drawing/2014/main" id="{0633B7E5-A989-4222-A91E-BF1175156B1C}"/>
              </a:ext>
            </a:extLst>
          </p:cNvPr>
          <p:cNvSpPr txBox="1"/>
          <p:nvPr/>
        </p:nvSpPr>
        <p:spPr>
          <a:xfrm>
            <a:off x="230190" y="1531327"/>
            <a:ext cx="11428410" cy="4701352"/>
          </a:xfrm>
          <a:prstGeom prst="rect">
            <a:avLst/>
          </a:prstGeom>
          <a:noFill/>
        </p:spPr>
        <p:txBody>
          <a:bodyPr wrap="square">
            <a:spAutoFit/>
          </a:bodyPr>
          <a:lstStyle/>
          <a:p>
            <a:pPr marL="12988" marR="169497">
              <a:lnSpc>
                <a:spcPct val="97900"/>
              </a:lnSpc>
            </a:pPr>
            <a:r>
              <a:rPr lang="en-US" sz="1100" b="1" u="sng" spc="-5" dirty="0">
                <a:uFill>
                  <a:solidFill>
                    <a:schemeClr val="accent4">
                      <a:lumMod val="40000"/>
                      <a:lumOff val="60000"/>
                    </a:schemeClr>
                  </a:solidFill>
                </a:uFill>
                <a:latin typeface="+mj-lt"/>
                <a:cs typeface="Cambria"/>
              </a:rPr>
              <a:t>Rutgers</a:t>
            </a:r>
            <a:r>
              <a:rPr lang="en-US" sz="1100" b="1" u="sng" dirty="0">
                <a:uFill>
                  <a:solidFill>
                    <a:schemeClr val="accent4">
                      <a:lumMod val="40000"/>
                      <a:lumOff val="60000"/>
                    </a:schemeClr>
                  </a:solidFill>
                </a:uFill>
                <a:latin typeface="+mj-lt"/>
                <a:cs typeface="Cambria"/>
              </a:rPr>
              <a:t> </a:t>
            </a:r>
            <a:r>
              <a:rPr lang="en-US" sz="1100" b="1" u="sng" spc="-5" dirty="0">
                <a:uFill>
                  <a:solidFill>
                    <a:schemeClr val="accent4">
                      <a:lumMod val="40000"/>
                      <a:lumOff val="60000"/>
                    </a:schemeClr>
                  </a:solidFill>
                </a:uFill>
                <a:latin typeface="+mj-lt"/>
                <a:cs typeface="Cambria"/>
              </a:rPr>
              <a:t>Biomedical</a:t>
            </a:r>
            <a:r>
              <a:rPr lang="en-US" sz="1100" b="1" u="sng" dirty="0">
                <a:uFill>
                  <a:solidFill>
                    <a:schemeClr val="accent4">
                      <a:lumMod val="40000"/>
                      <a:lumOff val="60000"/>
                    </a:schemeClr>
                  </a:solidFill>
                </a:uFill>
                <a:latin typeface="+mj-lt"/>
                <a:cs typeface="Cambria"/>
              </a:rPr>
              <a:t> </a:t>
            </a:r>
            <a:r>
              <a:rPr lang="en-US" sz="1100" b="1" u="sng" spc="-5" dirty="0">
                <a:uFill>
                  <a:solidFill>
                    <a:schemeClr val="accent4">
                      <a:lumMod val="40000"/>
                      <a:lumOff val="60000"/>
                    </a:schemeClr>
                  </a:solidFill>
                </a:uFill>
                <a:latin typeface="+mj-lt"/>
                <a:cs typeface="Cambria"/>
              </a:rPr>
              <a:t>and</a:t>
            </a:r>
            <a:r>
              <a:rPr lang="en-US" sz="1100" b="1" u="sng" dirty="0">
                <a:uFill>
                  <a:solidFill>
                    <a:schemeClr val="accent4">
                      <a:lumMod val="40000"/>
                      <a:lumOff val="60000"/>
                    </a:schemeClr>
                  </a:solidFill>
                </a:uFill>
                <a:latin typeface="+mj-lt"/>
                <a:cs typeface="Cambria"/>
              </a:rPr>
              <a:t> Health </a:t>
            </a:r>
            <a:r>
              <a:rPr lang="en-US" sz="1100" b="1" u="sng" spc="-5" dirty="0">
                <a:uFill>
                  <a:solidFill>
                    <a:schemeClr val="accent4">
                      <a:lumMod val="40000"/>
                      <a:lumOff val="60000"/>
                    </a:schemeClr>
                  </a:solidFill>
                </a:uFill>
                <a:latin typeface="+mj-lt"/>
                <a:cs typeface="Cambria"/>
              </a:rPr>
              <a:t>Sciences</a:t>
            </a:r>
            <a:r>
              <a:rPr lang="en-US" sz="1100" b="1" u="sng" spc="5" dirty="0">
                <a:uFill>
                  <a:solidFill>
                    <a:schemeClr val="accent4">
                      <a:lumMod val="40000"/>
                      <a:lumOff val="60000"/>
                    </a:schemeClr>
                  </a:solidFill>
                </a:uFill>
                <a:latin typeface="+mj-lt"/>
                <a:cs typeface="Cambria"/>
              </a:rPr>
              <a:t> </a:t>
            </a:r>
            <a:r>
              <a:rPr lang="en-US" sz="1100" b="1" u="sng" spc="-5" dirty="0">
                <a:uFill>
                  <a:solidFill>
                    <a:schemeClr val="accent4">
                      <a:lumMod val="40000"/>
                      <a:lumOff val="60000"/>
                    </a:schemeClr>
                  </a:solidFill>
                </a:uFill>
                <a:latin typeface="+mj-lt"/>
                <a:cs typeface="Cambria"/>
              </a:rPr>
              <a:t>Center </a:t>
            </a:r>
            <a:r>
              <a:rPr lang="en-US" sz="1100" b="1" u="sng" dirty="0">
                <a:uFill>
                  <a:solidFill>
                    <a:schemeClr val="accent4">
                      <a:lumMod val="40000"/>
                      <a:lumOff val="60000"/>
                    </a:schemeClr>
                  </a:solidFill>
                </a:uFill>
                <a:latin typeface="+mj-lt"/>
                <a:cs typeface="Cambria"/>
              </a:rPr>
              <a:t>for</a:t>
            </a:r>
            <a:r>
              <a:rPr lang="en-US" sz="1100" b="1" u="sng" spc="-5" dirty="0">
                <a:uFill>
                  <a:solidFill>
                    <a:schemeClr val="accent4">
                      <a:lumMod val="40000"/>
                      <a:lumOff val="60000"/>
                    </a:schemeClr>
                  </a:solidFill>
                </a:uFill>
                <a:latin typeface="+mj-lt"/>
                <a:cs typeface="Cambria"/>
              </a:rPr>
              <a:t> Professional</a:t>
            </a:r>
            <a:r>
              <a:rPr lang="en-US" sz="1100" b="1" u="sng" dirty="0">
                <a:uFill>
                  <a:solidFill>
                    <a:schemeClr val="accent4">
                      <a:lumMod val="40000"/>
                      <a:lumOff val="60000"/>
                    </a:schemeClr>
                  </a:solidFill>
                </a:uFill>
                <a:latin typeface="+mj-lt"/>
                <a:cs typeface="Cambria"/>
              </a:rPr>
              <a:t> </a:t>
            </a:r>
            <a:r>
              <a:rPr lang="en-US" sz="1100" b="1" u="sng" spc="-5" dirty="0">
                <a:uFill>
                  <a:solidFill>
                    <a:schemeClr val="accent4">
                      <a:lumMod val="40000"/>
                      <a:lumOff val="60000"/>
                    </a:schemeClr>
                  </a:solidFill>
                </a:uFill>
                <a:latin typeface="+mj-lt"/>
                <a:cs typeface="Cambria"/>
              </a:rPr>
              <a:t>Development </a:t>
            </a:r>
            <a:r>
              <a:rPr lang="en-US" sz="1100" b="1" dirty="0">
                <a:uFill>
                  <a:solidFill>
                    <a:schemeClr val="accent4">
                      <a:lumMod val="40000"/>
                      <a:lumOff val="60000"/>
                    </a:schemeClr>
                  </a:solidFill>
                </a:uFill>
                <a:latin typeface="+mj-lt"/>
                <a:cs typeface="Cambria"/>
              </a:rPr>
              <a:t> </a:t>
            </a:r>
          </a:p>
          <a:p>
            <a:pPr marL="12988" marR="169497">
              <a:lnSpc>
                <a:spcPct val="97900"/>
              </a:lnSpc>
            </a:pPr>
            <a:r>
              <a:rPr lang="en-US" sz="1100" spc="-5" dirty="0">
                <a:latin typeface="+mj-lt"/>
                <a:cs typeface="Cambria"/>
              </a:rPr>
              <a:t>Jeannette</a:t>
            </a:r>
            <a:r>
              <a:rPr lang="en-US" sz="1100" spc="5" dirty="0">
                <a:latin typeface="+mj-lt"/>
                <a:cs typeface="Cambria"/>
              </a:rPr>
              <a:t> </a:t>
            </a:r>
            <a:r>
              <a:rPr lang="en-US" sz="1100" spc="-5" dirty="0">
                <a:latin typeface="+mj-lt"/>
                <a:cs typeface="Cambria"/>
              </a:rPr>
              <a:t>Manchester, DNP,</a:t>
            </a:r>
            <a:r>
              <a:rPr lang="en-US" sz="1100" spc="10" dirty="0">
                <a:latin typeface="+mj-lt"/>
                <a:cs typeface="Cambria"/>
              </a:rPr>
              <a:t> </a:t>
            </a:r>
            <a:r>
              <a:rPr lang="en-US" sz="1100" spc="-5" dirty="0">
                <a:latin typeface="+mj-lt"/>
                <a:cs typeface="Cambria"/>
              </a:rPr>
              <a:t>MBA,</a:t>
            </a:r>
            <a:r>
              <a:rPr lang="en-US" sz="1100" spc="10" dirty="0">
                <a:latin typeface="+mj-lt"/>
                <a:cs typeface="Cambria"/>
              </a:rPr>
              <a:t> </a:t>
            </a:r>
            <a:r>
              <a:rPr lang="en-US" sz="1100" spc="-5" dirty="0">
                <a:latin typeface="+mj-lt"/>
                <a:cs typeface="Cambria"/>
              </a:rPr>
              <a:t>RN,</a:t>
            </a:r>
            <a:r>
              <a:rPr lang="en-US" sz="1100" spc="15" dirty="0">
                <a:latin typeface="+mj-lt"/>
                <a:cs typeface="Cambria"/>
              </a:rPr>
              <a:t> </a:t>
            </a:r>
            <a:r>
              <a:rPr lang="en-US" sz="1100" spc="-5" dirty="0">
                <a:latin typeface="+mj-lt"/>
                <a:cs typeface="Cambria"/>
              </a:rPr>
              <a:t>Assistant</a:t>
            </a:r>
            <a:r>
              <a:rPr lang="en-US" sz="1100" spc="5" dirty="0">
                <a:latin typeface="+mj-lt"/>
                <a:cs typeface="Cambria"/>
              </a:rPr>
              <a:t> </a:t>
            </a:r>
            <a:r>
              <a:rPr lang="en-US" sz="1100" spc="-5" dirty="0">
                <a:latin typeface="+mj-lt"/>
                <a:cs typeface="Cambria"/>
              </a:rPr>
              <a:t>Professor,</a:t>
            </a:r>
            <a:r>
              <a:rPr lang="en-US" sz="1100" spc="10" dirty="0">
                <a:latin typeface="+mj-lt"/>
                <a:cs typeface="Cambria"/>
              </a:rPr>
              <a:t> </a:t>
            </a:r>
            <a:r>
              <a:rPr lang="en-US" sz="1100" spc="-5" dirty="0">
                <a:latin typeface="+mj-lt"/>
                <a:cs typeface="Cambria"/>
              </a:rPr>
              <a:t>Assistant</a:t>
            </a:r>
            <a:r>
              <a:rPr lang="en-US" sz="1100" spc="5" dirty="0">
                <a:latin typeface="+mj-lt"/>
                <a:cs typeface="Cambria"/>
              </a:rPr>
              <a:t> </a:t>
            </a:r>
            <a:r>
              <a:rPr lang="en-US" sz="1100" spc="-5" dirty="0">
                <a:latin typeface="+mj-lt"/>
                <a:cs typeface="Cambria"/>
              </a:rPr>
              <a:t>Dean,</a:t>
            </a:r>
            <a:r>
              <a:rPr lang="en-US" sz="1100" spc="15" dirty="0">
                <a:latin typeface="+mj-lt"/>
                <a:cs typeface="Cambria"/>
              </a:rPr>
              <a:t> </a:t>
            </a:r>
            <a:r>
              <a:rPr lang="en-US" sz="1100" spc="-5" dirty="0">
                <a:latin typeface="+mj-lt"/>
                <a:cs typeface="Cambria"/>
              </a:rPr>
              <a:t>Center</a:t>
            </a:r>
            <a:r>
              <a:rPr lang="en-US" sz="1100" dirty="0">
                <a:latin typeface="+mj-lt"/>
                <a:cs typeface="Cambria"/>
              </a:rPr>
              <a:t> </a:t>
            </a:r>
            <a:r>
              <a:rPr lang="en-US" sz="1100" spc="-5" dirty="0">
                <a:latin typeface="+mj-lt"/>
                <a:cs typeface="Cambria"/>
              </a:rPr>
              <a:t>for </a:t>
            </a:r>
            <a:r>
              <a:rPr lang="en-US" sz="1100" dirty="0">
                <a:latin typeface="+mj-lt"/>
                <a:cs typeface="Cambria"/>
              </a:rPr>
              <a:t> </a:t>
            </a:r>
            <a:r>
              <a:rPr lang="en-US" sz="1100" spc="-5" dirty="0">
                <a:latin typeface="+mj-lt"/>
                <a:cs typeface="Cambria"/>
              </a:rPr>
              <a:t>Professional</a:t>
            </a:r>
            <a:r>
              <a:rPr lang="en-US" sz="1100" spc="5" dirty="0">
                <a:latin typeface="+mj-lt"/>
                <a:cs typeface="Cambria"/>
              </a:rPr>
              <a:t> </a:t>
            </a:r>
            <a:r>
              <a:rPr lang="en-US" sz="1100" spc="-5" dirty="0">
                <a:latin typeface="+mj-lt"/>
                <a:cs typeface="Cambria"/>
              </a:rPr>
              <a:t>Development,</a:t>
            </a:r>
            <a:r>
              <a:rPr lang="en-US" sz="1100" spc="15" dirty="0">
                <a:latin typeface="+mj-lt"/>
                <a:cs typeface="Cambria"/>
              </a:rPr>
              <a:t> </a:t>
            </a:r>
            <a:r>
              <a:rPr lang="en-US" sz="1100" spc="-5" dirty="0">
                <a:latin typeface="+mj-lt"/>
                <a:cs typeface="Cambria"/>
              </a:rPr>
              <a:t>Rutgers,</a:t>
            </a:r>
            <a:r>
              <a:rPr lang="en-US" sz="1100" spc="15" dirty="0">
                <a:latin typeface="+mj-lt"/>
                <a:cs typeface="Cambria"/>
              </a:rPr>
              <a:t> </a:t>
            </a:r>
            <a:r>
              <a:rPr lang="en-US" sz="1100" spc="-5" dirty="0">
                <a:latin typeface="+mj-lt"/>
                <a:cs typeface="Cambria"/>
              </a:rPr>
              <a:t>the</a:t>
            </a:r>
            <a:r>
              <a:rPr lang="en-US" sz="1100" spc="10" dirty="0">
                <a:latin typeface="+mj-lt"/>
                <a:cs typeface="Cambria"/>
              </a:rPr>
              <a:t> </a:t>
            </a:r>
            <a:r>
              <a:rPr lang="en-US" sz="1100" spc="-5" dirty="0">
                <a:latin typeface="+mj-lt"/>
                <a:cs typeface="Cambria"/>
              </a:rPr>
              <a:t>State</a:t>
            </a:r>
            <a:r>
              <a:rPr lang="en-US" sz="1100" spc="10" dirty="0">
                <a:latin typeface="+mj-lt"/>
                <a:cs typeface="Cambria"/>
              </a:rPr>
              <a:t> </a:t>
            </a:r>
            <a:r>
              <a:rPr lang="en-US" sz="1100" spc="-5" dirty="0">
                <a:latin typeface="+mj-lt"/>
                <a:cs typeface="Cambria"/>
              </a:rPr>
              <a:t>University</a:t>
            </a:r>
            <a:r>
              <a:rPr lang="en-US" sz="1100" spc="5" dirty="0">
                <a:latin typeface="+mj-lt"/>
                <a:cs typeface="Cambria"/>
              </a:rPr>
              <a:t> </a:t>
            </a:r>
            <a:r>
              <a:rPr lang="en-US" sz="1100" spc="-5" dirty="0">
                <a:latin typeface="+mj-lt"/>
                <a:cs typeface="Cambria"/>
              </a:rPr>
              <a:t>of</a:t>
            </a:r>
            <a:r>
              <a:rPr lang="en-US" sz="1100" spc="5" dirty="0">
                <a:latin typeface="+mj-lt"/>
                <a:cs typeface="Cambria"/>
              </a:rPr>
              <a:t> </a:t>
            </a:r>
            <a:r>
              <a:rPr lang="en-US" sz="1100" spc="-5" dirty="0">
                <a:latin typeface="+mj-lt"/>
                <a:cs typeface="Cambria"/>
              </a:rPr>
              <a:t>New</a:t>
            </a:r>
            <a:r>
              <a:rPr lang="en-US" sz="1100" spc="5" dirty="0">
                <a:latin typeface="+mj-lt"/>
                <a:cs typeface="Cambria"/>
              </a:rPr>
              <a:t> </a:t>
            </a:r>
            <a:r>
              <a:rPr lang="en-US" sz="1100" spc="-5" dirty="0">
                <a:latin typeface="+mj-lt"/>
                <a:cs typeface="Cambria"/>
              </a:rPr>
              <a:t>Jersey</a:t>
            </a:r>
            <a:r>
              <a:rPr lang="en-US" sz="1100" spc="15" dirty="0">
                <a:latin typeface="+mj-lt"/>
                <a:cs typeface="Cambria"/>
              </a:rPr>
              <a:t> </a:t>
            </a:r>
            <a:r>
              <a:rPr lang="en-US" sz="1100" spc="-5" dirty="0">
                <a:latin typeface="+mj-lt"/>
                <a:cs typeface="Cambria"/>
              </a:rPr>
              <a:t>School</a:t>
            </a:r>
            <a:r>
              <a:rPr lang="en-US" sz="1100" spc="5" dirty="0">
                <a:latin typeface="+mj-lt"/>
                <a:cs typeface="Cambria"/>
              </a:rPr>
              <a:t> </a:t>
            </a:r>
            <a:r>
              <a:rPr lang="en-US" sz="1100" spc="-5" dirty="0">
                <a:latin typeface="+mj-lt"/>
                <a:cs typeface="Cambria"/>
              </a:rPr>
              <a:t>of</a:t>
            </a:r>
            <a:r>
              <a:rPr lang="en-US" sz="1100" spc="5" dirty="0">
                <a:latin typeface="+mj-lt"/>
                <a:cs typeface="Cambria"/>
              </a:rPr>
              <a:t> </a:t>
            </a:r>
            <a:r>
              <a:rPr lang="en-US" sz="1100" spc="-5" dirty="0">
                <a:latin typeface="+mj-lt"/>
                <a:cs typeface="Cambria"/>
              </a:rPr>
              <a:t>Nursing.</a:t>
            </a:r>
            <a:r>
              <a:rPr lang="en-US" sz="1100" dirty="0">
                <a:latin typeface="+mj-lt"/>
                <a:cs typeface="Cambria"/>
              </a:rPr>
              <a:t> </a:t>
            </a:r>
            <a:r>
              <a:rPr lang="en-US" sz="1100" spc="-5" dirty="0">
                <a:latin typeface="+mj-lt"/>
                <a:cs typeface="Cambria"/>
              </a:rPr>
              <a:t>Mariely</a:t>
            </a:r>
            <a:r>
              <a:rPr lang="en-US" sz="1100" dirty="0">
                <a:latin typeface="+mj-lt"/>
                <a:cs typeface="Cambria"/>
              </a:rPr>
              <a:t> </a:t>
            </a:r>
            <a:r>
              <a:rPr lang="en-US" sz="1100" spc="-5" dirty="0">
                <a:latin typeface="+mj-lt"/>
                <a:cs typeface="Cambria"/>
              </a:rPr>
              <a:t>Rosario,</a:t>
            </a:r>
            <a:r>
              <a:rPr lang="en-US" sz="1100" spc="15" dirty="0">
                <a:latin typeface="+mj-lt"/>
                <a:cs typeface="Cambria"/>
              </a:rPr>
              <a:t> </a:t>
            </a:r>
            <a:r>
              <a:rPr lang="en-US" sz="1100" dirty="0">
                <a:latin typeface="+mj-lt"/>
                <a:cs typeface="Cambria"/>
              </a:rPr>
              <a:t>BS,</a:t>
            </a:r>
            <a:r>
              <a:rPr lang="en-US" sz="1100" spc="20" dirty="0">
                <a:latin typeface="+mj-lt"/>
                <a:cs typeface="Cambria"/>
              </a:rPr>
              <a:t> </a:t>
            </a:r>
            <a:r>
              <a:rPr lang="en-US" sz="1100" spc="-5" dirty="0">
                <a:latin typeface="+mj-lt"/>
                <a:cs typeface="Cambria"/>
              </a:rPr>
              <a:t>Program</a:t>
            </a:r>
            <a:r>
              <a:rPr lang="en-US" sz="1100" spc="5" dirty="0">
                <a:latin typeface="+mj-lt"/>
                <a:cs typeface="Cambria"/>
              </a:rPr>
              <a:t> </a:t>
            </a:r>
            <a:r>
              <a:rPr lang="en-US" sz="1100" spc="-5" dirty="0">
                <a:latin typeface="+mj-lt"/>
                <a:cs typeface="Cambria"/>
              </a:rPr>
              <a:t>Assistant,</a:t>
            </a:r>
            <a:r>
              <a:rPr lang="en-US" sz="1100" spc="20" dirty="0">
                <a:latin typeface="+mj-lt"/>
                <a:cs typeface="Cambria"/>
              </a:rPr>
              <a:t> </a:t>
            </a:r>
            <a:r>
              <a:rPr lang="en-US" sz="1100" spc="-5" dirty="0">
                <a:latin typeface="+mj-lt"/>
                <a:cs typeface="Cambria"/>
              </a:rPr>
              <a:t>Center</a:t>
            </a:r>
            <a:r>
              <a:rPr lang="en-US" sz="1100" spc="5" dirty="0">
                <a:latin typeface="+mj-lt"/>
                <a:cs typeface="Cambria"/>
              </a:rPr>
              <a:t> </a:t>
            </a:r>
            <a:r>
              <a:rPr lang="en-US" sz="1100" spc="-5" dirty="0">
                <a:latin typeface="+mj-lt"/>
                <a:cs typeface="Cambria"/>
              </a:rPr>
              <a:t>for</a:t>
            </a:r>
            <a:r>
              <a:rPr lang="en-US" sz="1100" spc="10" dirty="0">
                <a:latin typeface="+mj-lt"/>
                <a:cs typeface="Cambria"/>
              </a:rPr>
              <a:t> </a:t>
            </a:r>
            <a:r>
              <a:rPr lang="en-US" sz="1100" spc="-5" dirty="0">
                <a:latin typeface="+mj-lt"/>
                <a:cs typeface="Cambria"/>
              </a:rPr>
              <a:t>Professional</a:t>
            </a:r>
            <a:r>
              <a:rPr lang="en-US" sz="1100" spc="5" dirty="0">
                <a:latin typeface="+mj-lt"/>
                <a:cs typeface="Cambria"/>
              </a:rPr>
              <a:t> </a:t>
            </a:r>
            <a:r>
              <a:rPr lang="en-US" sz="1100" spc="-5" dirty="0">
                <a:latin typeface="+mj-lt"/>
                <a:cs typeface="Cambria"/>
              </a:rPr>
              <a:t>Development</a:t>
            </a:r>
            <a:r>
              <a:rPr lang="en-US" sz="1100" spc="10" dirty="0">
                <a:latin typeface="+mj-lt"/>
                <a:cs typeface="Cambria"/>
              </a:rPr>
              <a:t> </a:t>
            </a:r>
            <a:r>
              <a:rPr lang="en-US" sz="1100" spc="-5" dirty="0">
                <a:latin typeface="+mj-lt"/>
                <a:cs typeface="Cambria"/>
              </a:rPr>
              <a:t>Rutgers,</a:t>
            </a:r>
            <a:r>
              <a:rPr lang="en-US" sz="1100" spc="20" dirty="0">
                <a:latin typeface="+mj-lt"/>
                <a:cs typeface="Cambria"/>
              </a:rPr>
              <a:t> </a:t>
            </a:r>
            <a:r>
              <a:rPr lang="en-US" sz="1100" spc="-5" dirty="0">
                <a:latin typeface="+mj-lt"/>
                <a:cs typeface="Cambria"/>
              </a:rPr>
              <a:t>the </a:t>
            </a:r>
            <a:r>
              <a:rPr lang="en-US" sz="1100" spc="-256" dirty="0">
                <a:latin typeface="+mj-lt"/>
                <a:cs typeface="Cambria"/>
              </a:rPr>
              <a:t> </a:t>
            </a:r>
            <a:r>
              <a:rPr lang="en-US" sz="1100" dirty="0">
                <a:latin typeface="+mj-lt"/>
                <a:cs typeface="Cambria"/>
              </a:rPr>
              <a:t>State </a:t>
            </a:r>
            <a:r>
              <a:rPr lang="en-US" sz="1100" spc="-5" dirty="0">
                <a:latin typeface="+mj-lt"/>
                <a:cs typeface="Cambria"/>
              </a:rPr>
              <a:t>University of New</a:t>
            </a:r>
            <a:r>
              <a:rPr lang="en-US" sz="1100" spc="5" dirty="0">
                <a:latin typeface="+mj-lt"/>
                <a:cs typeface="Cambria"/>
              </a:rPr>
              <a:t> </a:t>
            </a:r>
            <a:r>
              <a:rPr lang="en-US" sz="1100" spc="-5" dirty="0">
                <a:latin typeface="+mj-lt"/>
                <a:cs typeface="Cambria"/>
              </a:rPr>
              <a:t>Jersey School of Nursing.</a:t>
            </a:r>
            <a:endParaRPr lang="en-US" sz="1100" dirty="0">
              <a:latin typeface="+mj-lt"/>
              <a:cs typeface="Cambria"/>
            </a:endParaRPr>
          </a:p>
          <a:p>
            <a:pPr>
              <a:spcBef>
                <a:spcPts val="51"/>
              </a:spcBef>
            </a:pPr>
            <a:endParaRPr lang="en-US" sz="1100" dirty="0">
              <a:latin typeface="+mj-lt"/>
              <a:cs typeface="Cambria"/>
            </a:endParaRPr>
          </a:p>
          <a:p>
            <a:pPr marL="12988">
              <a:spcBef>
                <a:spcPts val="5"/>
              </a:spcBef>
            </a:pPr>
            <a:r>
              <a:rPr lang="en-US" sz="1100" b="1" u="sng" spc="-5" dirty="0">
                <a:latin typeface="+mj-lt"/>
                <a:cs typeface="Cambria"/>
              </a:rPr>
              <a:t>Off-Label/Investigational</a:t>
            </a:r>
            <a:r>
              <a:rPr lang="en-US" sz="1100" b="1" u="sng" spc="-36" dirty="0">
                <a:latin typeface="+mj-lt"/>
                <a:cs typeface="Cambria"/>
              </a:rPr>
              <a:t> </a:t>
            </a:r>
            <a:r>
              <a:rPr lang="en-US" sz="1100" b="1" u="sng" dirty="0">
                <a:latin typeface="+mj-lt"/>
                <a:cs typeface="Cambria"/>
              </a:rPr>
              <a:t>Use</a:t>
            </a:r>
            <a:endParaRPr lang="en-US" sz="1100" u="sng" dirty="0">
              <a:latin typeface="+mj-lt"/>
              <a:cs typeface="Cambria"/>
            </a:endParaRPr>
          </a:p>
          <a:p>
            <a:pPr marL="12988" marR="529273">
              <a:spcBef>
                <a:spcPts val="61"/>
              </a:spcBef>
            </a:pPr>
            <a:r>
              <a:rPr lang="en-US" sz="1100" spc="-5" dirty="0">
                <a:latin typeface="+mj-lt"/>
                <a:cs typeface="Cambria"/>
              </a:rPr>
              <a:t>This</a:t>
            </a:r>
            <a:r>
              <a:rPr lang="en-US" sz="1100" dirty="0">
                <a:latin typeface="+mj-lt"/>
                <a:cs typeface="Cambria"/>
              </a:rPr>
              <a:t> </a:t>
            </a:r>
            <a:r>
              <a:rPr lang="en-US" sz="1100" spc="-5" dirty="0">
                <a:latin typeface="+mj-lt"/>
                <a:cs typeface="Cambria"/>
              </a:rPr>
              <a:t>activity</a:t>
            </a:r>
            <a:r>
              <a:rPr lang="en-US" sz="1100" dirty="0">
                <a:latin typeface="+mj-lt"/>
                <a:cs typeface="Cambria"/>
              </a:rPr>
              <a:t> </a:t>
            </a:r>
            <a:r>
              <a:rPr lang="en-US" sz="1100" spc="-5" dirty="0">
                <a:latin typeface="+mj-lt"/>
                <a:cs typeface="Cambria"/>
              </a:rPr>
              <a:t>does</a:t>
            </a:r>
            <a:r>
              <a:rPr lang="en-US" sz="1100" spc="10" dirty="0">
                <a:latin typeface="+mj-lt"/>
                <a:cs typeface="Cambria"/>
              </a:rPr>
              <a:t> </a:t>
            </a:r>
            <a:r>
              <a:rPr lang="en-US" sz="1100" spc="-5" dirty="0">
                <a:latin typeface="+mj-lt"/>
                <a:cs typeface="Cambria"/>
              </a:rPr>
              <a:t>not</a:t>
            </a:r>
            <a:r>
              <a:rPr lang="en-US" sz="1100" spc="5" dirty="0">
                <a:latin typeface="+mj-lt"/>
                <a:cs typeface="Cambria"/>
              </a:rPr>
              <a:t> </a:t>
            </a:r>
            <a:r>
              <a:rPr lang="en-US" sz="1100" spc="-5" dirty="0">
                <a:latin typeface="+mj-lt"/>
                <a:cs typeface="Cambria"/>
              </a:rPr>
              <a:t>contain</a:t>
            </a:r>
            <a:r>
              <a:rPr lang="en-US" sz="1100" spc="5" dirty="0">
                <a:latin typeface="+mj-lt"/>
                <a:cs typeface="Cambria"/>
              </a:rPr>
              <a:t> </a:t>
            </a:r>
            <a:r>
              <a:rPr lang="en-US" sz="1100" spc="-5" dirty="0">
                <a:latin typeface="+mj-lt"/>
                <a:cs typeface="Cambria"/>
              </a:rPr>
              <a:t>information</a:t>
            </a:r>
            <a:r>
              <a:rPr lang="en-US" sz="1100" spc="10" dirty="0">
                <a:latin typeface="+mj-lt"/>
                <a:cs typeface="Cambria"/>
              </a:rPr>
              <a:t> </a:t>
            </a:r>
            <a:r>
              <a:rPr lang="en-US" sz="1100" spc="-5" dirty="0">
                <a:latin typeface="+mj-lt"/>
                <a:cs typeface="Cambria"/>
              </a:rPr>
              <a:t>on</a:t>
            </a:r>
            <a:r>
              <a:rPr lang="en-US" sz="1100" spc="5" dirty="0">
                <a:latin typeface="+mj-lt"/>
                <a:cs typeface="Cambria"/>
              </a:rPr>
              <a:t> </a:t>
            </a:r>
            <a:r>
              <a:rPr lang="en-US" sz="1100" spc="-5" dirty="0">
                <a:latin typeface="+mj-lt"/>
                <a:cs typeface="Cambria"/>
              </a:rPr>
              <a:t>commercial</a:t>
            </a:r>
            <a:r>
              <a:rPr lang="en-US" sz="1100" spc="5" dirty="0">
                <a:latin typeface="+mj-lt"/>
                <a:cs typeface="Cambria"/>
              </a:rPr>
              <a:t> </a:t>
            </a:r>
            <a:r>
              <a:rPr lang="en-US" sz="1100" spc="-5" dirty="0">
                <a:latin typeface="+mj-lt"/>
                <a:cs typeface="Cambria"/>
              </a:rPr>
              <a:t>products/devices</a:t>
            </a:r>
            <a:r>
              <a:rPr lang="en-US" sz="1100" spc="5" dirty="0">
                <a:latin typeface="+mj-lt"/>
                <a:cs typeface="Cambria"/>
              </a:rPr>
              <a:t> </a:t>
            </a:r>
            <a:r>
              <a:rPr lang="en-US" sz="1100" spc="-5" dirty="0">
                <a:latin typeface="+mj-lt"/>
                <a:cs typeface="Cambria"/>
              </a:rPr>
              <a:t>that</a:t>
            </a:r>
            <a:r>
              <a:rPr lang="en-US" sz="1100" spc="5" dirty="0">
                <a:latin typeface="+mj-lt"/>
                <a:cs typeface="Cambria"/>
              </a:rPr>
              <a:t> </a:t>
            </a:r>
            <a:r>
              <a:rPr lang="en-US" sz="1100" spc="-5" dirty="0">
                <a:latin typeface="+mj-lt"/>
                <a:cs typeface="Cambria"/>
              </a:rPr>
              <a:t>are </a:t>
            </a:r>
            <a:r>
              <a:rPr lang="en-US" sz="1100" spc="-251" dirty="0">
                <a:latin typeface="+mj-lt"/>
                <a:cs typeface="Cambria"/>
              </a:rPr>
              <a:t> </a:t>
            </a:r>
            <a:r>
              <a:rPr lang="en-US" sz="1100" spc="-5" dirty="0">
                <a:latin typeface="+mj-lt"/>
                <a:cs typeface="Cambria"/>
              </a:rPr>
              <a:t>unlabeled</a:t>
            </a:r>
            <a:r>
              <a:rPr lang="en-US" sz="1100" spc="-10" dirty="0">
                <a:latin typeface="+mj-lt"/>
                <a:cs typeface="Cambria"/>
              </a:rPr>
              <a:t> </a:t>
            </a:r>
            <a:r>
              <a:rPr lang="en-US" sz="1100" spc="-5" dirty="0">
                <a:latin typeface="+mj-lt"/>
                <a:cs typeface="Cambria"/>
              </a:rPr>
              <a:t>for use</a:t>
            </a:r>
            <a:r>
              <a:rPr lang="en-US" sz="1100" spc="5" dirty="0">
                <a:latin typeface="+mj-lt"/>
                <a:cs typeface="Cambria"/>
              </a:rPr>
              <a:t> </a:t>
            </a:r>
            <a:r>
              <a:rPr lang="en-US" sz="1100" spc="-5" dirty="0">
                <a:latin typeface="+mj-lt"/>
                <a:cs typeface="Cambria"/>
              </a:rPr>
              <a:t>or investigational</a:t>
            </a:r>
            <a:r>
              <a:rPr lang="en-US" sz="1100" dirty="0">
                <a:latin typeface="+mj-lt"/>
                <a:cs typeface="Cambria"/>
              </a:rPr>
              <a:t> </a:t>
            </a:r>
            <a:r>
              <a:rPr lang="en-US" sz="1100" spc="-5" dirty="0">
                <a:latin typeface="+mj-lt"/>
                <a:cs typeface="Cambria"/>
              </a:rPr>
              <a:t>uses</a:t>
            </a:r>
            <a:r>
              <a:rPr lang="en-US" sz="1100" dirty="0">
                <a:latin typeface="+mj-lt"/>
                <a:cs typeface="Cambria"/>
              </a:rPr>
              <a:t> </a:t>
            </a:r>
            <a:r>
              <a:rPr lang="en-US" sz="1100" spc="-5" dirty="0">
                <a:latin typeface="+mj-lt"/>
                <a:cs typeface="Cambria"/>
              </a:rPr>
              <a:t>of</a:t>
            </a:r>
            <a:r>
              <a:rPr lang="en-US" sz="1100" dirty="0">
                <a:latin typeface="+mj-lt"/>
                <a:cs typeface="Cambria"/>
              </a:rPr>
              <a:t> </a:t>
            </a:r>
            <a:r>
              <a:rPr lang="en-US" sz="1100" spc="-5" dirty="0">
                <a:latin typeface="+mj-lt"/>
                <a:cs typeface="Cambria"/>
              </a:rPr>
              <a:t>products not</a:t>
            </a:r>
            <a:r>
              <a:rPr lang="en-US" sz="1100" spc="5" dirty="0">
                <a:latin typeface="+mj-lt"/>
                <a:cs typeface="Cambria"/>
              </a:rPr>
              <a:t> </a:t>
            </a:r>
            <a:r>
              <a:rPr lang="en-US" sz="1100" spc="-5" dirty="0">
                <a:latin typeface="+mj-lt"/>
                <a:cs typeface="Cambria"/>
              </a:rPr>
              <a:t>yet</a:t>
            </a:r>
            <a:r>
              <a:rPr lang="en-US" sz="1100" dirty="0">
                <a:latin typeface="+mj-lt"/>
                <a:cs typeface="Cambria"/>
              </a:rPr>
              <a:t> </a:t>
            </a:r>
            <a:r>
              <a:rPr lang="en-US" sz="1100" spc="-5" dirty="0">
                <a:latin typeface="+mj-lt"/>
                <a:cs typeface="Cambria"/>
              </a:rPr>
              <a:t>approved.</a:t>
            </a:r>
            <a:endParaRPr lang="en-US" sz="1100" dirty="0">
              <a:latin typeface="+mj-lt"/>
              <a:cs typeface="Cambria"/>
            </a:endParaRPr>
          </a:p>
          <a:p>
            <a:pPr>
              <a:spcBef>
                <a:spcPts val="56"/>
              </a:spcBef>
            </a:pPr>
            <a:endParaRPr lang="en-US" sz="1100" dirty="0">
              <a:latin typeface="+mj-lt"/>
              <a:cs typeface="Cambria"/>
            </a:endParaRPr>
          </a:p>
          <a:p>
            <a:pPr marL="12988"/>
            <a:r>
              <a:rPr lang="en-US" sz="1100" b="1" u="sng" spc="-5" dirty="0">
                <a:uFill>
                  <a:solidFill>
                    <a:schemeClr val="accent4">
                      <a:lumMod val="40000"/>
                      <a:lumOff val="60000"/>
                    </a:schemeClr>
                  </a:solidFill>
                </a:uFill>
                <a:latin typeface="+mj-lt"/>
                <a:cs typeface="Cambria"/>
              </a:rPr>
              <a:t>Disclaimer</a:t>
            </a:r>
            <a:endParaRPr lang="en-US" sz="1100" dirty="0">
              <a:uFill>
                <a:solidFill>
                  <a:schemeClr val="accent4">
                    <a:lumMod val="40000"/>
                    <a:lumOff val="60000"/>
                  </a:schemeClr>
                </a:solidFill>
              </a:uFill>
              <a:latin typeface="+mj-lt"/>
              <a:cs typeface="Cambria"/>
            </a:endParaRPr>
          </a:p>
          <a:p>
            <a:pPr marL="12988" marR="275352">
              <a:spcBef>
                <a:spcPts val="10"/>
              </a:spcBef>
            </a:pPr>
            <a:r>
              <a:rPr lang="en-US" sz="1100" spc="-5" dirty="0">
                <a:latin typeface="+mj-lt"/>
                <a:cs typeface="Cambria"/>
              </a:rPr>
              <a:t>The</a:t>
            </a:r>
            <a:r>
              <a:rPr lang="en-US" sz="1100" spc="5" dirty="0">
                <a:latin typeface="+mj-lt"/>
                <a:cs typeface="Cambria"/>
              </a:rPr>
              <a:t> </a:t>
            </a:r>
            <a:r>
              <a:rPr lang="en-US" sz="1100" spc="-5" dirty="0">
                <a:latin typeface="+mj-lt"/>
                <a:cs typeface="Cambria"/>
              </a:rPr>
              <a:t>views</a:t>
            </a:r>
            <a:r>
              <a:rPr lang="en-US" sz="1100" spc="5" dirty="0">
                <a:latin typeface="+mj-lt"/>
                <a:cs typeface="Cambria"/>
              </a:rPr>
              <a:t> </a:t>
            </a:r>
            <a:r>
              <a:rPr lang="en-US" sz="1100" spc="-5" dirty="0">
                <a:latin typeface="+mj-lt"/>
                <a:cs typeface="Cambria"/>
              </a:rPr>
              <a:t>expressed </a:t>
            </a:r>
            <a:r>
              <a:rPr lang="en-US" sz="1100" dirty="0">
                <a:latin typeface="+mj-lt"/>
                <a:cs typeface="Cambria"/>
              </a:rPr>
              <a:t>in</a:t>
            </a:r>
            <a:r>
              <a:rPr lang="en-US" sz="1100" spc="5" dirty="0">
                <a:latin typeface="+mj-lt"/>
                <a:cs typeface="Cambria"/>
              </a:rPr>
              <a:t> </a:t>
            </a:r>
            <a:r>
              <a:rPr lang="en-US" sz="1100" spc="-5" dirty="0">
                <a:latin typeface="+mj-lt"/>
                <a:cs typeface="Cambria"/>
              </a:rPr>
              <a:t>this</a:t>
            </a:r>
            <a:r>
              <a:rPr lang="en-US" sz="1100" dirty="0">
                <a:latin typeface="+mj-lt"/>
                <a:cs typeface="Cambria"/>
              </a:rPr>
              <a:t> </a:t>
            </a:r>
            <a:r>
              <a:rPr lang="en-US" sz="1100" spc="-5" dirty="0">
                <a:latin typeface="+mj-lt"/>
                <a:cs typeface="Cambria"/>
              </a:rPr>
              <a:t>activity</a:t>
            </a:r>
            <a:r>
              <a:rPr lang="en-US" sz="1100" spc="5" dirty="0">
                <a:latin typeface="+mj-lt"/>
                <a:cs typeface="Cambria"/>
              </a:rPr>
              <a:t> </a:t>
            </a:r>
            <a:r>
              <a:rPr lang="en-US" sz="1100" spc="-5" dirty="0">
                <a:latin typeface="+mj-lt"/>
                <a:cs typeface="Cambria"/>
              </a:rPr>
              <a:t>are</a:t>
            </a:r>
            <a:r>
              <a:rPr lang="en-US" sz="1100" spc="5" dirty="0">
                <a:latin typeface="+mj-lt"/>
                <a:cs typeface="Cambria"/>
              </a:rPr>
              <a:t> </a:t>
            </a:r>
            <a:r>
              <a:rPr lang="en-US" sz="1100" spc="-5" dirty="0">
                <a:latin typeface="+mj-lt"/>
                <a:cs typeface="Cambria"/>
              </a:rPr>
              <a:t>those</a:t>
            </a:r>
            <a:r>
              <a:rPr lang="en-US" sz="1100" spc="5" dirty="0">
                <a:latin typeface="+mj-lt"/>
                <a:cs typeface="Cambria"/>
              </a:rPr>
              <a:t> </a:t>
            </a:r>
            <a:r>
              <a:rPr lang="en-US" sz="1100" spc="-5" dirty="0">
                <a:latin typeface="+mj-lt"/>
                <a:cs typeface="Cambria"/>
              </a:rPr>
              <a:t>of</a:t>
            </a:r>
            <a:r>
              <a:rPr lang="en-US" sz="1100" dirty="0">
                <a:latin typeface="+mj-lt"/>
                <a:cs typeface="Cambria"/>
              </a:rPr>
              <a:t> </a:t>
            </a:r>
            <a:r>
              <a:rPr lang="en-US" sz="1100" spc="-5" dirty="0">
                <a:latin typeface="+mj-lt"/>
                <a:cs typeface="Cambria"/>
              </a:rPr>
              <a:t>the</a:t>
            </a:r>
            <a:r>
              <a:rPr lang="en-US" sz="1100" spc="5" dirty="0">
                <a:latin typeface="+mj-lt"/>
                <a:cs typeface="Cambria"/>
              </a:rPr>
              <a:t> </a:t>
            </a:r>
            <a:r>
              <a:rPr lang="en-US" sz="1100" spc="-5" dirty="0">
                <a:latin typeface="+mj-lt"/>
                <a:cs typeface="Cambria"/>
              </a:rPr>
              <a:t>faculty.</a:t>
            </a:r>
            <a:r>
              <a:rPr lang="en-US" sz="1100" spc="31" dirty="0">
                <a:latin typeface="+mj-lt"/>
                <a:cs typeface="Cambria"/>
              </a:rPr>
              <a:t> </a:t>
            </a:r>
            <a:r>
              <a:rPr lang="en-US" sz="1100" spc="-5" dirty="0">
                <a:latin typeface="+mj-lt"/>
                <a:cs typeface="Cambria"/>
              </a:rPr>
              <a:t>It</a:t>
            </a:r>
            <a:r>
              <a:rPr lang="en-US" sz="1100" spc="10" dirty="0">
                <a:latin typeface="+mj-lt"/>
                <a:cs typeface="Cambria"/>
              </a:rPr>
              <a:t> </a:t>
            </a:r>
            <a:r>
              <a:rPr lang="en-US" sz="1100" spc="-5" dirty="0">
                <a:latin typeface="+mj-lt"/>
                <a:cs typeface="Cambria"/>
              </a:rPr>
              <a:t>should not</a:t>
            </a:r>
            <a:r>
              <a:rPr lang="en-US" sz="1100" spc="5" dirty="0">
                <a:latin typeface="+mj-lt"/>
                <a:cs typeface="Cambria"/>
              </a:rPr>
              <a:t> </a:t>
            </a:r>
            <a:r>
              <a:rPr lang="en-US" sz="1100" dirty="0">
                <a:latin typeface="+mj-lt"/>
                <a:cs typeface="Cambria"/>
              </a:rPr>
              <a:t>be</a:t>
            </a:r>
            <a:r>
              <a:rPr lang="en-US" sz="1100" spc="5" dirty="0">
                <a:latin typeface="+mj-lt"/>
                <a:cs typeface="Cambria"/>
              </a:rPr>
              <a:t> </a:t>
            </a:r>
            <a:r>
              <a:rPr lang="en-US" sz="1100" spc="-5" dirty="0">
                <a:latin typeface="+mj-lt"/>
                <a:cs typeface="Cambria"/>
              </a:rPr>
              <a:t>inferred or </a:t>
            </a:r>
            <a:r>
              <a:rPr lang="en-US" sz="1100" spc="-256" dirty="0">
                <a:latin typeface="+mj-lt"/>
                <a:cs typeface="Cambria"/>
              </a:rPr>
              <a:t> </a:t>
            </a:r>
            <a:r>
              <a:rPr lang="en-US" sz="1100" spc="-5" dirty="0">
                <a:latin typeface="+mj-lt"/>
                <a:cs typeface="Cambria"/>
              </a:rPr>
              <a:t>assumed that</a:t>
            </a:r>
            <a:r>
              <a:rPr lang="en-US" sz="1100" spc="5" dirty="0">
                <a:latin typeface="+mj-lt"/>
                <a:cs typeface="Cambria"/>
              </a:rPr>
              <a:t> </a:t>
            </a:r>
            <a:r>
              <a:rPr lang="en-US" sz="1100" spc="-5" dirty="0">
                <a:latin typeface="+mj-lt"/>
                <a:cs typeface="Cambria"/>
              </a:rPr>
              <a:t>they</a:t>
            </a:r>
            <a:r>
              <a:rPr lang="en-US" sz="1100" dirty="0">
                <a:latin typeface="+mj-lt"/>
                <a:cs typeface="Cambria"/>
              </a:rPr>
              <a:t> </a:t>
            </a:r>
            <a:r>
              <a:rPr lang="en-US" sz="1100" spc="-5" dirty="0">
                <a:latin typeface="+mj-lt"/>
                <a:cs typeface="Cambria"/>
              </a:rPr>
              <a:t>are</a:t>
            </a:r>
            <a:r>
              <a:rPr lang="en-US" sz="1100" spc="10" dirty="0">
                <a:latin typeface="+mj-lt"/>
                <a:cs typeface="Cambria"/>
              </a:rPr>
              <a:t> </a:t>
            </a:r>
            <a:r>
              <a:rPr lang="en-US" sz="1100" spc="-5" dirty="0">
                <a:latin typeface="+mj-lt"/>
                <a:cs typeface="Cambria"/>
              </a:rPr>
              <a:t>expressing</a:t>
            </a:r>
            <a:r>
              <a:rPr lang="en-US" sz="1100" dirty="0">
                <a:latin typeface="+mj-lt"/>
                <a:cs typeface="Cambria"/>
              </a:rPr>
              <a:t> </a:t>
            </a:r>
            <a:r>
              <a:rPr lang="en-US" sz="1100" spc="-5" dirty="0">
                <a:latin typeface="+mj-lt"/>
                <a:cs typeface="Cambria"/>
              </a:rPr>
              <a:t>the</a:t>
            </a:r>
            <a:r>
              <a:rPr lang="en-US" sz="1100" spc="5" dirty="0">
                <a:latin typeface="+mj-lt"/>
                <a:cs typeface="Cambria"/>
              </a:rPr>
              <a:t> </a:t>
            </a:r>
            <a:r>
              <a:rPr lang="en-US" sz="1100" spc="-5" dirty="0">
                <a:latin typeface="+mj-lt"/>
                <a:cs typeface="Cambria"/>
              </a:rPr>
              <a:t>views</a:t>
            </a:r>
            <a:r>
              <a:rPr lang="en-US" sz="1100" spc="10" dirty="0">
                <a:latin typeface="+mj-lt"/>
                <a:cs typeface="Cambria"/>
              </a:rPr>
              <a:t> </a:t>
            </a:r>
            <a:r>
              <a:rPr lang="en-US" sz="1100" spc="-5" dirty="0">
                <a:latin typeface="+mj-lt"/>
                <a:cs typeface="Cambria"/>
              </a:rPr>
              <a:t>of</a:t>
            </a:r>
            <a:r>
              <a:rPr lang="en-US" sz="1100" dirty="0">
                <a:latin typeface="+mj-lt"/>
                <a:cs typeface="Cambria"/>
              </a:rPr>
              <a:t> any</a:t>
            </a:r>
            <a:r>
              <a:rPr lang="en-US" sz="1100" spc="-5" dirty="0">
                <a:latin typeface="+mj-lt"/>
                <a:cs typeface="Cambria"/>
              </a:rPr>
              <a:t> manufacturer</a:t>
            </a:r>
            <a:r>
              <a:rPr lang="en-US" sz="1100" spc="5" dirty="0">
                <a:latin typeface="+mj-lt"/>
                <a:cs typeface="Cambria"/>
              </a:rPr>
              <a:t> </a:t>
            </a:r>
            <a:r>
              <a:rPr lang="en-US" sz="1100" spc="-5" dirty="0">
                <a:latin typeface="+mj-lt"/>
                <a:cs typeface="Cambria"/>
              </a:rPr>
              <a:t>of</a:t>
            </a:r>
            <a:r>
              <a:rPr lang="en-US" sz="1100" dirty="0">
                <a:latin typeface="+mj-lt"/>
                <a:cs typeface="Cambria"/>
              </a:rPr>
              <a:t> </a:t>
            </a:r>
            <a:r>
              <a:rPr lang="en-US" sz="1100" spc="-5" dirty="0">
                <a:latin typeface="+mj-lt"/>
                <a:cs typeface="Cambria"/>
              </a:rPr>
              <a:t>pharmaceuticals </a:t>
            </a:r>
            <a:r>
              <a:rPr lang="en-US" sz="1100" dirty="0">
                <a:latin typeface="+mj-lt"/>
                <a:cs typeface="Cambria"/>
              </a:rPr>
              <a:t> </a:t>
            </a:r>
            <a:r>
              <a:rPr lang="en-US" sz="1100" spc="-5" dirty="0">
                <a:latin typeface="+mj-lt"/>
                <a:cs typeface="Cambria"/>
              </a:rPr>
              <a:t>and/or</a:t>
            </a:r>
            <a:r>
              <a:rPr lang="en-US" sz="1100" spc="-10" dirty="0">
                <a:latin typeface="+mj-lt"/>
                <a:cs typeface="Cambria"/>
              </a:rPr>
              <a:t> </a:t>
            </a:r>
            <a:r>
              <a:rPr lang="en-US" sz="1100" spc="-5" dirty="0">
                <a:latin typeface="+mj-lt"/>
                <a:cs typeface="Cambria"/>
              </a:rPr>
              <a:t>medical devices</a:t>
            </a:r>
            <a:r>
              <a:rPr lang="en-US" sz="1100" dirty="0">
                <a:latin typeface="+mj-lt"/>
                <a:cs typeface="Cambria"/>
              </a:rPr>
              <a:t> </a:t>
            </a:r>
            <a:r>
              <a:rPr lang="en-US" sz="1100" spc="-5" dirty="0">
                <a:latin typeface="+mj-lt"/>
                <a:cs typeface="Cambria"/>
              </a:rPr>
              <a:t>or Rutgers.</a:t>
            </a:r>
            <a:endParaRPr lang="en-US" sz="1100" dirty="0">
              <a:latin typeface="+mj-lt"/>
              <a:cs typeface="Cambria"/>
            </a:endParaRPr>
          </a:p>
          <a:p>
            <a:pPr>
              <a:spcBef>
                <a:spcPts val="56"/>
              </a:spcBef>
            </a:pPr>
            <a:endParaRPr lang="en-US" sz="1100" dirty="0">
              <a:latin typeface="+mj-lt"/>
              <a:cs typeface="Cambria"/>
            </a:endParaRPr>
          </a:p>
          <a:p>
            <a:pPr marL="12988" marR="90269"/>
            <a:r>
              <a:rPr lang="en-US" sz="1100" spc="-5" dirty="0">
                <a:latin typeface="+mj-lt"/>
                <a:cs typeface="Cambria"/>
              </a:rPr>
              <a:t>It</a:t>
            </a:r>
            <a:r>
              <a:rPr lang="en-US" sz="1100" dirty="0">
                <a:latin typeface="+mj-lt"/>
                <a:cs typeface="Cambria"/>
              </a:rPr>
              <a:t> </a:t>
            </a:r>
            <a:r>
              <a:rPr lang="en-US" sz="1100" spc="-5" dirty="0">
                <a:latin typeface="+mj-lt"/>
                <a:cs typeface="Cambria"/>
              </a:rPr>
              <a:t>should</a:t>
            </a:r>
            <a:r>
              <a:rPr lang="en-US" sz="1100" spc="-10" dirty="0">
                <a:latin typeface="+mj-lt"/>
                <a:cs typeface="Cambria"/>
              </a:rPr>
              <a:t> </a:t>
            </a:r>
            <a:r>
              <a:rPr lang="en-US" sz="1100" dirty="0">
                <a:latin typeface="+mj-lt"/>
                <a:cs typeface="Cambria"/>
              </a:rPr>
              <a:t>be</a:t>
            </a:r>
            <a:r>
              <a:rPr lang="en-US" sz="1100" spc="5" dirty="0">
                <a:latin typeface="+mj-lt"/>
                <a:cs typeface="Cambria"/>
              </a:rPr>
              <a:t> </a:t>
            </a:r>
            <a:r>
              <a:rPr lang="en-US" sz="1100" spc="-5" dirty="0">
                <a:latin typeface="+mj-lt"/>
                <a:cs typeface="Cambria"/>
              </a:rPr>
              <a:t>noted</a:t>
            </a:r>
            <a:r>
              <a:rPr lang="en-US" sz="1100" spc="-10" dirty="0">
                <a:latin typeface="+mj-lt"/>
                <a:cs typeface="Cambria"/>
              </a:rPr>
              <a:t> </a:t>
            </a:r>
            <a:r>
              <a:rPr lang="en-US" sz="1100" spc="-5" dirty="0">
                <a:latin typeface="+mj-lt"/>
                <a:cs typeface="Cambria"/>
              </a:rPr>
              <a:t>that</a:t>
            </a:r>
            <a:r>
              <a:rPr lang="en-US" sz="1100" dirty="0">
                <a:latin typeface="+mj-lt"/>
                <a:cs typeface="Cambria"/>
              </a:rPr>
              <a:t> the</a:t>
            </a:r>
            <a:r>
              <a:rPr lang="en-US" sz="1100" spc="5" dirty="0">
                <a:latin typeface="+mj-lt"/>
                <a:cs typeface="Cambria"/>
              </a:rPr>
              <a:t> </a:t>
            </a:r>
            <a:r>
              <a:rPr lang="en-US" sz="1100" spc="-5" dirty="0">
                <a:latin typeface="+mj-lt"/>
                <a:cs typeface="Cambria"/>
              </a:rPr>
              <a:t>recommendations made</a:t>
            </a:r>
            <a:r>
              <a:rPr lang="en-US" sz="1100" spc="5" dirty="0">
                <a:latin typeface="+mj-lt"/>
                <a:cs typeface="Cambria"/>
              </a:rPr>
              <a:t> </a:t>
            </a:r>
            <a:r>
              <a:rPr lang="en-US" sz="1100" spc="-5" dirty="0">
                <a:latin typeface="+mj-lt"/>
                <a:cs typeface="Cambria"/>
              </a:rPr>
              <a:t>herein</a:t>
            </a:r>
            <a:r>
              <a:rPr lang="en-US" sz="1100" dirty="0">
                <a:latin typeface="+mj-lt"/>
                <a:cs typeface="Cambria"/>
              </a:rPr>
              <a:t> </a:t>
            </a:r>
            <a:r>
              <a:rPr lang="en-US" sz="1100" spc="-5" dirty="0">
                <a:latin typeface="+mj-lt"/>
                <a:cs typeface="Cambria"/>
              </a:rPr>
              <a:t>with regard</a:t>
            </a:r>
            <a:r>
              <a:rPr lang="en-US" sz="1100" spc="10" dirty="0">
                <a:latin typeface="+mj-lt"/>
                <a:cs typeface="Cambria"/>
              </a:rPr>
              <a:t> </a:t>
            </a:r>
            <a:r>
              <a:rPr lang="en-US" sz="1100" dirty="0">
                <a:latin typeface="+mj-lt"/>
                <a:cs typeface="Cambria"/>
              </a:rPr>
              <a:t>to</a:t>
            </a:r>
            <a:r>
              <a:rPr lang="en-US" sz="1100" spc="-5" dirty="0">
                <a:latin typeface="+mj-lt"/>
                <a:cs typeface="Cambria"/>
              </a:rPr>
              <a:t> the</a:t>
            </a:r>
            <a:r>
              <a:rPr lang="en-US" sz="1100" spc="5" dirty="0">
                <a:latin typeface="+mj-lt"/>
                <a:cs typeface="Cambria"/>
              </a:rPr>
              <a:t> </a:t>
            </a:r>
            <a:r>
              <a:rPr lang="en-US" sz="1100" spc="-5" dirty="0">
                <a:latin typeface="+mj-lt"/>
                <a:cs typeface="Cambria"/>
              </a:rPr>
              <a:t>use</a:t>
            </a:r>
            <a:r>
              <a:rPr lang="en-US" sz="1100" dirty="0">
                <a:latin typeface="+mj-lt"/>
                <a:cs typeface="Cambria"/>
              </a:rPr>
              <a:t> </a:t>
            </a:r>
            <a:r>
              <a:rPr lang="en-US" sz="1100" spc="-5" dirty="0">
                <a:latin typeface="+mj-lt"/>
                <a:cs typeface="Cambria"/>
              </a:rPr>
              <a:t>of </a:t>
            </a:r>
            <a:r>
              <a:rPr lang="en-US" sz="1100" dirty="0">
                <a:latin typeface="+mj-lt"/>
                <a:cs typeface="Cambria"/>
              </a:rPr>
              <a:t> </a:t>
            </a:r>
            <a:r>
              <a:rPr lang="en-US" sz="1100" spc="-5" dirty="0">
                <a:latin typeface="+mj-lt"/>
                <a:cs typeface="Cambria"/>
              </a:rPr>
              <a:t>therapeutic</a:t>
            </a:r>
            <a:r>
              <a:rPr lang="en-US" sz="1100" dirty="0">
                <a:latin typeface="+mj-lt"/>
                <a:cs typeface="Cambria"/>
              </a:rPr>
              <a:t> </a:t>
            </a:r>
            <a:r>
              <a:rPr lang="en-US" sz="1100" spc="-5" dirty="0">
                <a:latin typeface="+mj-lt"/>
                <a:cs typeface="Cambria"/>
              </a:rPr>
              <a:t>agents,</a:t>
            </a:r>
            <a:r>
              <a:rPr lang="en-US" sz="1100" spc="10" dirty="0">
                <a:latin typeface="+mj-lt"/>
                <a:cs typeface="Cambria"/>
              </a:rPr>
              <a:t> </a:t>
            </a:r>
            <a:r>
              <a:rPr lang="en-US" sz="1100" spc="-5" dirty="0">
                <a:latin typeface="+mj-lt"/>
                <a:cs typeface="Cambria"/>
              </a:rPr>
              <a:t>varying</a:t>
            </a:r>
            <a:r>
              <a:rPr lang="en-US" sz="1100" dirty="0">
                <a:latin typeface="+mj-lt"/>
                <a:cs typeface="Cambria"/>
              </a:rPr>
              <a:t> </a:t>
            </a:r>
            <a:r>
              <a:rPr lang="en-US" sz="1100" spc="-5" dirty="0">
                <a:latin typeface="+mj-lt"/>
                <a:cs typeface="Cambria"/>
              </a:rPr>
              <a:t>disease</a:t>
            </a:r>
            <a:r>
              <a:rPr lang="en-US" sz="1100" spc="5" dirty="0">
                <a:latin typeface="+mj-lt"/>
                <a:cs typeface="Cambria"/>
              </a:rPr>
              <a:t> </a:t>
            </a:r>
            <a:r>
              <a:rPr lang="en-US" sz="1100" spc="-5" dirty="0">
                <a:latin typeface="+mj-lt"/>
                <a:cs typeface="Cambria"/>
              </a:rPr>
              <a:t>states,</a:t>
            </a:r>
            <a:r>
              <a:rPr lang="en-US" sz="1100" spc="10" dirty="0">
                <a:latin typeface="+mj-lt"/>
                <a:cs typeface="Cambria"/>
              </a:rPr>
              <a:t> </a:t>
            </a:r>
            <a:r>
              <a:rPr lang="en-US" sz="1100" spc="-5" dirty="0">
                <a:latin typeface="+mj-lt"/>
                <a:cs typeface="Cambria"/>
              </a:rPr>
              <a:t>and assessments</a:t>
            </a:r>
            <a:r>
              <a:rPr lang="en-US" sz="1100" spc="5" dirty="0">
                <a:latin typeface="+mj-lt"/>
                <a:cs typeface="Cambria"/>
              </a:rPr>
              <a:t> </a:t>
            </a:r>
            <a:r>
              <a:rPr lang="en-US" sz="1100" spc="-5" dirty="0">
                <a:latin typeface="+mj-lt"/>
                <a:cs typeface="Cambria"/>
              </a:rPr>
              <a:t>of</a:t>
            </a:r>
            <a:r>
              <a:rPr lang="en-US" sz="1100" dirty="0">
                <a:latin typeface="+mj-lt"/>
                <a:cs typeface="Cambria"/>
              </a:rPr>
              <a:t> </a:t>
            </a:r>
            <a:r>
              <a:rPr lang="en-US" sz="1100" spc="-5" dirty="0">
                <a:latin typeface="+mj-lt"/>
                <a:cs typeface="Cambria"/>
              </a:rPr>
              <a:t>risk,</a:t>
            </a:r>
            <a:r>
              <a:rPr lang="en-US" sz="1100" spc="10" dirty="0">
                <a:latin typeface="+mj-lt"/>
                <a:cs typeface="Cambria"/>
              </a:rPr>
              <a:t> </a:t>
            </a:r>
            <a:r>
              <a:rPr lang="en-US" sz="1100" spc="-5" dirty="0">
                <a:latin typeface="+mj-lt"/>
                <a:cs typeface="Cambria"/>
              </a:rPr>
              <a:t>are</a:t>
            </a:r>
            <a:r>
              <a:rPr lang="en-US" sz="1100" spc="5" dirty="0">
                <a:latin typeface="+mj-lt"/>
                <a:cs typeface="Cambria"/>
              </a:rPr>
              <a:t> </a:t>
            </a:r>
            <a:r>
              <a:rPr lang="en-US" sz="1100" spc="-5" dirty="0">
                <a:latin typeface="+mj-lt"/>
                <a:cs typeface="Cambria"/>
              </a:rPr>
              <a:t>based upon</a:t>
            </a:r>
            <a:r>
              <a:rPr lang="en-US" sz="1100" spc="5" dirty="0">
                <a:latin typeface="+mj-lt"/>
                <a:cs typeface="Cambria"/>
              </a:rPr>
              <a:t> </a:t>
            </a:r>
            <a:r>
              <a:rPr lang="en-US" sz="1100" dirty="0">
                <a:latin typeface="+mj-lt"/>
                <a:cs typeface="Cambria"/>
              </a:rPr>
              <a:t>a </a:t>
            </a:r>
            <a:r>
              <a:rPr lang="en-US" sz="1100" spc="5" dirty="0">
                <a:latin typeface="+mj-lt"/>
                <a:cs typeface="Cambria"/>
              </a:rPr>
              <a:t> </a:t>
            </a:r>
            <a:r>
              <a:rPr lang="en-US" sz="1100" spc="-5" dirty="0">
                <a:latin typeface="+mj-lt"/>
                <a:cs typeface="Cambria"/>
              </a:rPr>
              <a:t>combination</a:t>
            </a:r>
            <a:r>
              <a:rPr lang="en-US" sz="1100" spc="5" dirty="0">
                <a:latin typeface="+mj-lt"/>
                <a:cs typeface="Cambria"/>
              </a:rPr>
              <a:t> </a:t>
            </a:r>
            <a:r>
              <a:rPr lang="en-US" sz="1100" spc="-5" dirty="0">
                <a:latin typeface="+mj-lt"/>
                <a:cs typeface="Cambria"/>
              </a:rPr>
              <a:t>of</a:t>
            </a:r>
            <a:r>
              <a:rPr lang="en-US" sz="1100" spc="5" dirty="0">
                <a:latin typeface="+mj-lt"/>
                <a:cs typeface="Cambria"/>
              </a:rPr>
              <a:t> </a:t>
            </a:r>
            <a:r>
              <a:rPr lang="en-US" sz="1100" spc="-5" dirty="0">
                <a:latin typeface="+mj-lt"/>
                <a:cs typeface="Cambria"/>
              </a:rPr>
              <a:t>clinical trials,</a:t>
            </a:r>
            <a:r>
              <a:rPr lang="en-US" sz="1100" spc="15" dirty="0">
                <a:latin typeface="+mj-lt"/>
                <a:cs typeface="Cambria"/>
              </a:rPr>
              <a:t> </a:t>
            </a:r>
            <a:r>
              <a:rPr lang="en-US" sz="1100" spc="-5" dirty="0">
                <a:latin typeface="+mj-lt"/>
                <a:cs typeface="Cambria"/>
              </a:rPr>
              <a:t>current</a:t>
            </a:r>
            <a:r>
              <a:rPr lang="en-US" sz="1100" spc="10" dirty="0">
                <a:latin typeface="+mj-lt"/>
                <a:cs typeface="Cambria"/>
              </a:rPr>
              <a:t> </a:t>
            </a:r>
            <a:r>
              <a:rPr lang="en-US" sz="1100" spc="-5" dirty="0">
                <a:latin typeface="+mj-lt"/>
                <a:cs typeface="Cambria"/>
              </a:rPr>
              <a:t>guidelines,</a:t>
            </a:r>
            <a:r>
              <a:rPr lang="en-US" sz="1100" spc="15" dirty="0">
                <a:latin typeface="+mj-lt"/>
                <a:cs typeface="Cambria"/>
              </a:rPr>
              <a:t> </a:t>
            </a:r>
            <a:r>
              <a:rPr lang="en-US" sz="1100" dirty="0">
                <a:latin typeface="+mj-lt"/>
                <a:cs typeface="Cambria"/>
              </a:rPr>
              <a:t>and </a:t>
            </a:r>
            <a:r>
              <a:rPr lang="en-US" sz="1100" spc="-5" dirty="0">
                <a:latin typeface="+mj-lt"/>
                <a:cs typeface="Cambria"/>
              </a:rPr>
              <a:t>the</a:t>
            </a:r>
            <a:r>
              <a:rPr lang="en-US" sz="1100" spc="10" dirty="0">
                <a:latin typeface="+mj-lt"/>
                <a:cs typeface="Cambria"/>
              </a:rPr>
              <a:t> </a:t>
            </a:r>
            <a:r>
              <a:rPr lang="en-US" sz="1100" spc="-5" dirty="0">
                <a:latin typeface="+mj-lt"/>
                <a:cs typeface="Cambria"/>
              </a:rPr>
              <a:t>clinical</a:t>
            </a:r>
            <a:r>
              <a:rPr lang="en-US" sz="1100" spc="5" dirty="0">
                <a:latin typeface="+mj-lt"/>
                <a:cs typeface="Cambria"/>
              </a:rPr>
              <a:t> </a:t>
            </a:r>
            <a:r>
              <a:rPr lang="en-US" sz="1100" spc="-5" dirty="0">
                <a:latin typeface="+mj-lt"/>
                <a:cs typeface="Cambria"/>
              </a:rPr>
              <a:t>practice</a:t>
            </a:r>
            <a:r>
              <a:rPr lang="en-US" sz="1100" spc="10" dirty="0">
                <a:latin typeface="+mj-lt"/>
                <a:cs typeface="Cambria"/>
              </a:rPr>
              <a:t> </a:t>
            </a:r>
            <a:r>
              <a:rPr lang="en-US" sz="1100" spc="-5" dirty="0">
                <a:latin typeface="+mj-lt"/>
                <a:cs typeface="Cambria"/>
              </a:rPr>
              <a:t>experience</a:t>
            </a:r>
            <a:r>
              <a:rPr lang="en-US" sz="1100" spc="10" dirty="0">
                <a:latin typeface="+mj-lt"/>
                <a:cs typeface="Cambria"/>
              </a:rPr>
              <a:t> </a:t>
            </a:r>
            <a:r>
              <a:rPr lang="en-US" sz="1100" spc="-5" dirty="0">
                <a:latin typeface="+mj-lt"/>
                <a:cs typeface="Cambria"/>
              </a:rPr>
              <a:t>of</a:t>
            </a:r>
            <a:r>
              <a:rPr lang="en-US" sz="1100" spc="5" dirty="0">
                <a:latin typeface="+mj-lt"/>
                <a:cs typeface="Cambria"/>
              </a:rPr>
              <a:t> </a:t>
            </a:r>
            <a:r>
              <a:rPr lang="en-US" sz="1100" spc="-5" dirty="0">
                <a:latin typeface="+mj-lt"/>
                <a:cs typeface="Cambria"/>
              </a:rPr>
              <a:t>the </a:t>
            </a:r>
            <a:r>
              <a:rPr lang="en-US" sz="1100" spc="-256" dirty="0">
                <a:latin typeface="+mj-lt"/>
                <a:cs typeface="Cambria"/>
              </a:rPr>
              <a:t> </a:t>
            </a:r>
            <a:r>
              <a:rPr lang="en-US" sz="1100" spc="-5" dirty="0">
                <a:latin typeface="+mj-lt"/>
                <a:cs typeface="Cambria"/>
              </a:rPr>
              <a:t>participating</a:t>
            </a:r>
            <a:r>
              <a:rPr lang="en-US" sz="1100" dirty="0">
                <a:latin typeface="+mj-lt"/>
                <a:cs typeface="Cambria"/>
              </a:rPr>
              <a:t> </a:t>
            </a:r>
            <a:r>
              <a:rPr lang="en-US" sz="1100" spc="-5" dirty="0">
                <a:latin typeface="+mj-lt"/>
                <a:cs typeface="Cambria"/>
              </a:rPr>
              <a:t>presenters.</a:t>
            </a:r>
            <a:r>
              <a:rPr lang="en-US" sz="1100" spc="10" dirty="0">
                <a:latin typeface="+mj-lt"/>
                <a:cs typeface="Cambria"/>
              </a:rPr>
              <a:t> </a:t>
            </a:r>
            <a:r>
              <a:rPr lang="en-US" sz="1100" spc="-5" dirty="0">
                <a:latin typeface="+mj-lt"/>
                <a:cs typeface="Cambria"/>
              </a:rPr>
              <a:t>The</a:t>
            </a:r>
            <a:r>
              <a:rPr lang="en-US" sz="1100" spc="5" dirty="0">
                <a:latin typeface="+mj-lt"/>
                <a:cs typeface="Cambria"/>
              </a:rPr>
              <a:t> </a:t>
            </a:r>
            <a:r>
              <a:rPr lang="en-US" sz="1100" spc="-5" dirty="0">
                <a:latin typeface="+mj-lt"/>
                <a:cs typeface="Cambria"/>
              </a:rPr>
              <a:t>drug selection</a:t>
            </a:r>
            <a:r>
              <a:rPr lang="en-US" sz="1100" spc="5" dirty="0">
                <a:latin typeface="+mj-lt"/>
                <a:cs typeface="Cambria"/>
              </a:rPr>
              <a:t> </a:t>
            </a:r>
            <a:r>
              <a:rPr lang="en-US" sz="1100" dirty="0">
                <a:latin typeface="+mj-lt"/>
                <a:cs typeface="Cambria"/>
              </a:rPr>
              <a:t>and</a:t>
            </a:r>
            <a:r>
              <a:rPr lang="en-US" sz="1100" spc="-5" dirty="0">
                <a:latin typeface="+mj-lt"/>
                <a:cs typeface="Cambria"/>
              </a:rPr>
              <a:t> dosage</a:t>
            </a:r>
            <a:r>
              <a:rPr lang="en-US" sz="1100" spc="10" dirty="0">
                <a:latin typeface="+mj-lt"/>
                <a:cs typeface="Cambria"/>
              </a:rPr>
              <a:t> </a:t>
            </a:r>
            <a:r>
              <a:rPr lang="en-US" sz="1100" spc="-5" dirty="0">
                <a:latin typeface="+mj-lt"/>
                <a:cs typeface="Cambria"/>
              </a:rPr>
              <a:t>information</a:t>
            </a:r>
            <a:r>
              <a:rPr lang="en-US" sz="1100" spc="5" dirty="0">
                <a:latin typeface="+mj-lt"/>
                <a:cs typeface="Cambria"/>
              </a:rPr>
              <a:t> </a:t>
            </a:r>
            <a:r>
              <a:rPr lang="en-US" sz="1100" spc="-5" dirty="0">
                <a:latin typeface="+mj-lt"/>
                <a:cs typeface="Cambria"/>
              </a:rPr>
              <a:t>presented </a:t>
            </a:r>
            <a:r>
              <a:rPr lang="en-US" sz="1100" dirty="0">
                <a:latin typeface="+mj-lt"/>
                <a:cs typeface="Cambria"/>
              </a:rPr>
              <a:t>in</a:t>
            </a:r>
            <a:r>
              <a:rPr lang="en-US" sz="1100" spc="5" dirty="0">
                <a:latin typeface="+mj-lt"/>
                <a:cs typeface="Cambria"/>
              </a:rPr>
              <a:t> </a:t>
            </a:r>
            <a:r>
              <a:rPr lang="en-US" sz="1100" spc="-5" dirty="0">
                <a:latin typeface="+mj-lt"/>
                <a:cs typeface="Cambria"/>
              </a:rPr>
              <a:t>this </a:t>
            </a:r>
            <a:r>
              <a:rPr lang="en-US" sz="1100" dirty="0">
                <a:latin typeface="+mj-lt"/>
                <a:cs typeface="Cambria"/>
              </a:rPr>
              <a:t> </a:t>
            </a:r>
            <a:r>
              <a:rPr lang="en-US" sz="1100" spc="-5" dirty="0">
                <a:latin typeface="+mj-lt"/>
                <a:cs typeface="Cambria"/>
              </a:rPr>
              <a:t>activity are</a:t>
            </a:r>
            <a:r>
              <a:rPr lang="en-US" sz="1100" spc="5" dirty="0">
                <a:latin typeface="+mj-lt"/>
                <a:cs typeface="Cambria"/>
              </a:rPr>
              <a:t> </a:t>
            </a:r>
            <a:r>
              <a:rPr lang="en-US" sz="1100" spc="-5" dirty="0">
                <a:latin typeface="+mj-lt"/>
                <a:cs typeface="Cambria"/>
              </a:rPr>
              <a:t>believed</a:t>
            </a:r>
            <a:r>
              <a:rPr lang="en-US" sz="1100" spc="-10" dirty="0">
                <a:latin typeface="+mj-lt"/>
                <a:cs typeface="Cambria"/>
              </a:rPr>
              <a:t> </a:t>
            </a:r>
            <a:r>
              <a:rPr lang="en-US" sz="1100" dirty="0">
                <a:latin typeface="+mj-lt"/>
                <a:cs typeface="Cambria"/>
              </a:rPr>
              <a:t>to be </a:t>
            </a:r>
            <a:r>
              <a:rPr lang="en-US" sz="1100" spc="-5" dirty="0">
                <a:latin typeface="+mj-lt"/>
                <a:cs typeface="Cambria"/>
              </a:rPr>
              <a:t>accurate.</a:t>
            </a:r>
            <a:r>
              <a:rPr lang="en-US" sz="1100" spc="281" dirty="0">
                <a:latin typeface="+mj-lt"/>
                <a:cs typeface="Cambria"/>
              </a:rPr>
              <a:t> </a:t>
            </a:r>
            <a:r>
              <a:rPr lang="en-US" sz="1100" spc="-5" dirty="0">
                <a:latin typeface="+mj-lt"/>
                <a:cs typeface="Cambria"/>
              </a:rPr>
              <a:t>However, participants are</a:t>
            </a:r>
            <a:r>
              <a:rPr lang="en-US" sz="1100" spc="5" dirty="0">
                <a:latin typeface="+mj-lt"/>
                <a:cs typeface="Cambria"/>
              </a:rPr>
              <a:t> </a:t>
            </a:r>
            <a:r>
              <a:rPr lang="en-US" sz="1100" spc="-5" dirty="0">
                <a:latin typeface="+mj-lt"/>
                <a:cs typeface="Cambria"/>
              </a:rPr>
              <a:t>urged</a:t>
            </a:r>
            <a:r>
              <a:rPr lang="en-US" sz="1100" spc="-10" dirty="0">
                <a:latin typeface="+mj-lt"/>
                <a:cs typeface="Cambria"/>
              </a:rPr>
              <a:t> </a:t>
            </a:r>
            <a:r>
              <a:rPr lang="en-US" sz="1100" spc="5" dirty="0">
                <a:latin typeface="+mj-lt"/>
                <a:cs typeface="Cambria"/>
              </a:rPr>
              <a:t>to</a:t>
            </a:r>
            <a:r>
              <a:rPr lang="en-US" sz="1100" dirty="0">
                <a:latin typeface="+mj-lt"/>
                <a:cs typeface="Cambria"/>
              </a:rPr>
              <a:t> </a:t>
            </a:r>
            <a:r>
              <a:rPr lang="en-US" sz="1100" spc="-5" dirty="0">
                <a:latin typeface="+mj-lt"/>
                <a:cs typeface="Cambria"/>
              </a:rPr>
              <a:t>consult</a:t>
            </a:r>
            <a:r>
              <a:rPr lang="en-US" sz="1100" dirty="0">
                <a:latin typeface="+mj-lt"/>
                <a:cs typeface="Cambria"/>
              </a:rPr>
              <a:t> </a:t>
            </a:r>
            <a:r>
              <a:rPr lang="en-US" sz="1100" spc="-5" dirty="0">
                <a:latin typeface="+mj-lt"/>
                <a:cs typeface="Cambria"/>
              </a:rPr>
              <a:t>all </a:t>
            </a:r>
            <a:r>
              <a:rPr lang="en-US" sz="1100" dirty="0">
                <a:latin typeface="+mj-lt"/>
                <a:cs typeface="Cambria"/>
              </a:rPr>
              <a:t> </a:t>
            </a:r>
            <a:r>
              <a:rPr lang="en-US" sz="1100" spc="-5" dirty="0">
                <a:latin typeface="+mj-lt"/>
                <a:cs typeface="Cambria"/>
              </a:rPr>
              <a:t>available</a:t>
            </a:r>
            <a:r>
              <a:rPr lang="en-US" sz="1100" spc="5" dirty="0">
                <a:latin typeface="+mj-lt"/>
                <a:cs typeface="Cambria"/>
              </a:rPr>
              <a:t> </a:t>
            </a:r>
            <a:r>
              <a:rPr lang="en-US" sz="1100" spc="-5" dirty="0">
                <a:latin typeface="+mj-lt"/>
                <a:cs typeface="Cambria"/>
              </a:rPr>
              <a:t>data</a:t>
            </a:r>
            <a:r>
              <a:rPr lang="en-US" sz="1100" spc="5" dirty="0">
                <a:latin typeface="+mj-lt"/>
                <a:cs typeface="Cambria"/>
              </a:rPr>
              <a:t> </a:t>
            </a:r>
            <a:r>
              <a:rPr lang="en-US" sz="1100" spc="-5" dirty="0">
                <a:latin typeface="+mj-lt"/>
                <a:cs typeface="Cambria"/>
              </a:rPr>
              <a:t>on</a:t>
            </a:r>
            <a:r>
              <a:rPr lang="en-US" sz="1100" spc="5" dirty="0">
                <a:latin typeface="+mj-lt"/>
                <a:cs typeface="Cambria"/>
              </a:rPr>
              <a:t> </a:t>
            </a:r>
            <a:r>
              <a:rPr lang="en-US" sz="1100" spc="-5" dirty="0">
                <a:latin typeface="+mj-lt"/>
                <a:cs typeface="Cambria"/>
              </a:rPr>
              <a:t>products</a:t>
            </a:r>
            <a:r>
              <a:rPr lang="en-US" sz="1100" dirty="0">
                <a:latin typeface="+mj-lt"/>
                <a:cs typeface="Cambria"/>
              </a:rPr>
              <a:t> </a:t>
            </a:r>
            <a:r>
              <a:rPr lang="en-US" sz="1100" spc="-5" dirty="0">
                <a:latin typeface="+mj-lt"/>
                <a:cs typeface="Cambria"/>
              </a:rPr>
              <a:t>or</a:t>
            </a:r>
            <a:r>
              <a:rPr lang="en-US" sz="1100" dirty="0">
                <a:latin typeface="+mj-lt"/>
                <a:cs typeface="Cambria"/>
              </a:rPr>
              <a:t> </a:t>
            </a:r>
            <a:r>
              <a:rPr lang="en-US" sz="1100" spc="-5" dirty="0">
                <a:latin typeface="+mj-lt"/>
                <a:cs typeface="Cambria"/>
              </a:rPr>
              <a:t>procedures</a:t>
            </a:r>
            <a:r>
              <a:rPr lang="en-US" sz="1100" spc="5" dirty="0">
                <a:latin typeface="+mj-lt"/>
                <a:cs typeface="Cambria"/>
              </a:rPr>
              <a:t> </a:t>
            </a:r>
            <a:r>
              <a:rPr lang="en-US" sz="1100" spc="-5" dirty="0">
                <a:latin typeface="+mj-lt"/>
                <a:cs typeface="Cambria"/>
              </a:rPr>
              <a:t>before</a:t>
            </a:r>
            <a:r>
              <a:rPr lang="en-US" sz="1100" spc="5" dirty="0">
                <a:latin typeface="+mj-lt"/>
                <a:cs typeface="Cambria"/>
              </a:rPr>
              <a:t> </a:t>
            </a:r>
            <a:r>
              <a:rPr lang="en-US" sz="1100" spc="-5" dirty="0">
                <a:latin typeface="+mj-lt"/>
                <a:cs typeface="Cambria"/>
              </a:rPr>
              <a:t>using</a:t>
            </a:r>
            <a:r>
              <a:rPr lang="en-US" sz="1100" dirty="0">
                <a:latin typeface="+mj-lt"/>
                <a:cs typeface="Cambria"/>
              </a:rPr>
              <a:t> </a:t>
            </a:r>
            <a:r>
              <a:rPr lang="en-US" sz="1100" spc="-5" dirty="0">
                <a:latin typeface="+mj-lt"/>
                <a:cs typeface="Cambria"/>
              </a:rPr>
              <a:t>them</a:t>
            </a:r>
            <a:r>
              <a:rPr lang="en-US" sz="1100" dirty="0">
                <a:latin typeface="+mj-lt"/>
                <a:cs typeface="Cambria"/>
              </a:rPr>
              <a:t> in</a:t>
            </a:r>
            <a:r>
              <a:rPr lang="en-US" sz="1100" spc="5" dirty="0">
                <a:latin typeface="+mj-lt"/>
                <a:cs typeface="Cambria"/>
              </a:rPr>
              <a:t> </a:t>
            </a:r>
            <a:r>
              <a:rPr lang="en-US" sz="1100" spc="-5" dirty="0">
                <a:latin typeface="+mj-lt"/>
                <a:cs typeface="Cambria"/>
              </a:rPr>
              <a:t>clinical</a:t>
            </a:r>
            <a:r>
              <a:rPr lang="en-US" sz="1100" spc="-10" dirty="0">
                <a:latin typeface="+mj-lt"/>
                <a:cs typeface="Cambria"/>
              </a:rPr>
              <a:t> </a:t>
            </a:r>
            <a:r>
              <a:rPr lang="en-US" sz="1100" spc="-5" dirty="0">
                <a:latin typeface="+mj-lt"/>
                <a:cs typeface="Cambria"/>
              </a:rPr>
              <a:t>practice.</a:t>
            </a:r>
            <a:r>
              <a:rPr lang="en-US" sz="1100" spc="10" dirty="0">
                <a:latin typeface="+mj-lt"/>
                <a:cs typeface="Cambria"/>
              </a:rPr>
              <a:t> </a:t>
            </a:r>
            <a:r>
              <a:rPr lang="en-US" sz="1100" spc="-5" dirty="0">
                <a:latin typeface="+mj-lt"/>
                <a:cs typeface="Cambria"/>
              </a:rPr>
              <a:t>Rutgers </a:t>
            </a:r>
            <a:r>
              <a:rPr lang="en-US" sz="1100" dirty="0">
                <a:latin typeface="+mj-lt"/>
                <a:cs typeface="Cambria"/>
              </a:rPr>
              <a:t> </a:t>
            </a:r>
            <a:r>
              <a:rPr lang="en-US" sz="1100" spc="-5" dirty="0">
                <a:latin typeface="+mj-lt"/>
                <a:cs typeface="Cambria"/>
              </a:rPr>
              <a:t>reserves</a:t>
            </a:r>
            <a:r>
              <a:rPr lang="en-US" sz="1100" dirty="0">
                <a:latin typeface="+mj-lt"/>
                <a:cs typeface="Cambria"/>
              </a:rPr>
              <a:t> </a:t>
            </a:r>
            <a:r>
              <a:rPr lang="en-US" sz="1100" spc="-5" dirty="0">
                <a:latin typeface="+mj-lt"/>
                <a:cs typeface="Cambria"/>
              </a:rPr>
              <a:t>the</a:t>
            </a:r>
            <a:r>
              <a:rPr lang="en-US" sz="1100" dirty="0">
                <a:latin typeface="+mj-lt"/>
                <a:cs typeface="Cambria"/>
              </a:rPr>
              <a:t> </a:t>
            </a:r>
            <a:r>
              <a:rPr lang="en-US" sz="1100" spc="-5" dirty="0">
                <a:latin typeface="+mj-lt"/>
                <a:cs typeface="Cambria"/>
              </a:rPr>
              <a:t>right</a:t>
            </a:r>
            <a:r>
              <a:rPr lang="en-US" sz="1100" spc="5" dirty="0">
                <a:latin typeface="+mj-lt"/>
                <a:cs typeface="Cambria"/>
              </a:rPr>
              <a:t> </a:t>
            </a:r>
            <a:r>
              <a:rPr lang="en-US" sz="1100" dirty="0">
                <a:latin typeface="+mj-lt"/>
                <a:cs typeface="Cambria"/>
              </a:rPr>
              <a:t>to</a:t>
            </a:r>
            <a:r>
              <a:rPr lang="en-US" sz="1100" spc="-5" dirty="0">
                <a:latin typeface="+mj-lt"/>
                <a:cs typeface="Cambria"/>
              </a:rPr>
              <a:t> modify the</a:t>
            </a:r>
            <a:r>
              <a:rPr lang="en-US" sz="1100" spc="5" dirty="0">
                <a:latin typeface="+mj-lt"/>
                <a:cs typeface="Cambria"/>
              </a:rPr>
              <a:t> </a:t>
            </a:r>
            <a:r>
              <a:rPr lang="en-US" sz="1100" spc="-5" dirty="0">
                <a:latin typeface="+mj-lt"/>
                <a:cs typeface="Cambria"/>
              </a:rPr>
              <a:t>program contents </a:t>
            </a:r>
            <a:r>
              <a:rPr lang="en-US" sz="1100" dirty="0">
                <a:latin typeface="+mj-lt"/>
                <a:cs typeface="Cambria"/>
              </a:rPr>
              <a:t>and</a:t>
            </a:r>
            <a:r>
              <a:rPr lang="en-US" sz="1100" spc="-5" dirty="0">
                <a:latin typeface="+mj-lt"/>
                <a:cs typeface="Cambria"/>
              </a:rPr>
              <a:t> faculty</a:t>
            </a:r>
            <a:r>
              <a:rPr lang="en-US" sz="1100" spc="-10" dirty="0">
                <a:latin typeface="+mj-lt"/>
                <a:cs typeface="Cambria"/>
              </a:rPr>
              <a:t> </a:t>
            </a:r>
            <a:r>
              <a:rPr lang="en-US" sz="1100" dirty="0">
                <a:latin typeface="+mj-lt"/>
                <a:cs typeface="Cambria"/>
              </a:rPr>
              <a:t>if</a:t>
            </a:r>
            <a:r>
              <a:rPr lang="en-US" sz="1100" spc="-5" dirty="0">
                <a:latin typeface="+mj-lt"/>
                <a:cs typeface="Cambria"/>
              </a:rPr>
              <a:t> necessary.</a:t>
            </a:r>
            <a:endParaRPr lang="en-US" sz="1100" dirty="0">
              <a:latin typeface="+mj-lt"/>
              <a:cs typeface="Cambria"/>
            </a:endParaRPr>
          </a:p>
          <a:p>
            <a:pPr>
              <a:spcBef>
                <a:spcPts val="31"/>
              </a:spcBef>
            </a:pPr>
            <a:endParaRPr lang="en-US" sz="1100" dirty="0">
              <a:latin typeface="+mj-lt"/>
              <a:cs typeface="Cambria"/>
            </a:endParaRPr>
          </a:p>
          <a:p>
            <a:pPr marL="12988">
              <a:spcBef>
                <a:spcPts val="5"/>
              </a:spcBef>
            </a:pPr>
            <a:r>
              <a:rPr lang="en-US" sz="1100" b="1" u="sng" spc="-5" dirty="0">
                <a:uFill>
                  <a:solidFill>
                    <a:schemeClr val="accent4">
                      <a:lumMod val="40000"/>
                      <a:lumOff val="60000"/>
                    </a:schemeClr>
                  </a:solidFill>
                </a:uFill>
                <a:latin typeface="+mj-lt"/>
                <a:cs typeface="Cambria"/>
              </a:rPr>
              <a:t>Questions</a:t>
            </a:r>
            <a:endParaRPr lang="en-US" sz="1100" dirty="0">
              <a:uFill>
                <a:solidFill>
                  <a:schemeClr val="accent4">
                    <a:lumMod val="40000"/>
                    <a:lumOff val="60000"/>
                  </a:schemeClr>
                </a:solidFill>
              </a:uFill>
              <a:latin typeface="+mj-lt"/>
              <a:cs typeface="Cambria"/>
            </a:endParaRPr>
          </a:p>
          <a:p>
            <a:pPr marL="12988" marR="134429">
              <a:spcBef>
                <a:spcPts val="61"/>
              </a:spcBef>
            </a:pPr>
            <a:r>
              <a:rPr lang="en-US" sz="1100" spc="-5" dirty="0">
                <a:latin typeface="+mj-lt"/>
                <a:cs typeface="Cambria"/>
              </a:rPr>
              <a:t>For</a:t>
            </a:r>
            <a:r>
              <a:rPr lang="en-US" sz="1100" dirty="0">
                <a:latin typeface="+mj-lt"/>
                <a:cs typeface="Cambria"/>
              </a:rPr>
              <a:t> </a:t>
            </a:r>
            <a:r>
              <a:rPr lang="en-US" sz="1100" spc="-5" dirty="0">
                <a:latin typeface="+mj-lt"/>
                <a:cs typeface="Cambria"/>
              </a:rPr>
              <a:t>questions</a:t>
            </a:r>
            <a:r>
              <a:rPr lang="en-US" sz="1100" spc="5" dirty="0">
                <a:latin typeface="+mj-lt"/>
                <a:cs typeface="Cambria"/>
              </a:rPr>
              <a:t> </a:t>
            </a:r>
            <a:r>
              <a:rPr lang="en-US" sz="1100" spc="-5" dirty="0">
                <a:latin typeface="+mj-lt"/>
                <a:cs typeface="Cambria"/>
              </a:rPr>
              <a:t>or</a:t>
            </a:r>
            <a:r>
              <a:rPr lang="en-US" sz="1100" dirty="0">
                <a:latin typeface="+mj-lt"/>
                <a:cs typeface="Cambria"/>
              </a:rPr>
              <a:t> </a:t>
            </a:r>
            <a:r>
              <a:rPr lang="en-US" sz="1100" spc="-5" dirty="0">
                <a:latin typeface="+mj-lt"/>
                <a:cs typeface="Cambria"/>
              </a:rPr>
              <a:t>concerns</a:t>
            </a:r>
            <a:r>
              <a:rPr lang="en-US" sz="1100" spc="5" dirty="0">
                <a:latin typeface="+mj-lt"/>
                <a:cs typeface="Cambria"/>
              </a:rPr>
              <a:t> </a:t>
            </a:r>
            <a:r>
              <a:rPr lang="en-US" sz="1100" spc="-5" dirty="0">
                <a:latin typeface="+mj-lt"/>
                <a:cs typeface="Cambria"/>
              </a:rPr>
              <a:t>regarding</a:t>
            </a:r>
            <a:r>
              <a:rPr lang="en-US" sz="1100" dirty="0">
                <a:latin typeface="+mj-lt"/>
                <a:cs typeface="Cambria"/>
              </a:rPr>
              <a:t> </a:t>
            </a:r>
            <a:r>
              <a:rPr lang="en-US" sz="1100" spc="-5" dirty="0">
                <a:latin typeface="+mj-lt"/>
                <a:cs typeface="Cambria"/>
              </a:rPr>
              <a:t>nursing</a:t>
            </a:r>
            <a:r>
              <a:rPr lang="en-US" sz="1100" spc="15" dirty="0">
                <a:latin typeface="+mj-lt"/>
                <a:cs typeface="Cambria"/>
              </a:rPr>
              <a:t> </a:t>
            </a:r>
            <a:r>
              <a:rPr lang="en-US" sz="1100" dirty="0">
                <a:latin typeface="+mj-lt"/>
                <a:cs typeface="Cambria"/>
              </a:rPr>
              <a:t>contact</a:t>
            </a:r>
            <a:r>
              <a:rPr lang="en-US" sz="1100" spc="5" dirty="0">
                <a:latin typeface="+mj-lt"/>
                <a:cs typeface="Cambria"/>
              </a:rPr>
              <a:t> </a:t>
            </a:r>
            <a:r>
              <a:rPr lang="en-US" sz="1100" spc="-5" dirty="0">
                <a:latin typeface="+mj-lt"/>
                <a:cs typeface="Cambria"/>
              </a:rPr>
              <a:t>hours</a:t>
            </a:r>
            <a:r>
              <a:rPr lang="en-US" sz="1100" spc="10" dirty="0">
                <a:latin typeface="+mj-lt"/>
                <a:cs typeface="Cambria"/>
              </a:rPr>
              <a:t> </a:t>
            </a:r>
            <a:r>
              <a:rPr lang="en-US" sz="1100" spc="-5" dirty="0">
                <a:latin typeface="+mj-lt"/>
                <a:cs typeface="Cambria"/>
              </a:rPr>
              <a:t>for</a:t>
            </a:r>
            <a:r>
              <a:rPr lang="en-US" sz="1100" dirty="0">
                <a:latin typeface="+mj-lt"/>
                <a:cs typeface="Cambria"/>
              </a:rPr>
              <a:t> </a:t>
            </a:r>
            <a:r>
              <a:rPr lang="en-US" sz="1100" spc="-5" dirty="0">
                <a:latin typeface="+mj-lt"/>
                <a:cs typeface="Cambria"/>
              </a:rPr>
              <a:t>this</a:t>
            </a:r>
            <a:r>
              <a:rPr lang="en-US" sz="1100" spc="5" dirty="0">
                <a:latin typeface="+mj-lt"/>
                <a:cs typeface="Cambria"/>
              </a:rPr>
              <a:t> </a:t>
            </a:r>
            <a:r>
              <a:rPr lang="en-US" sz="1100" spc="-5" dirty="0">
                <a:latin typeface="+mj-lt"/>
                <a:cs typeface="Cambria"/>
              </a:rPr>
              <a:t>activity,</a:t>
            </a:r>
            <a:r>
              <a:rPr lang="en-US" sz="1100" spc="10" dirty="0">
                <a:latin typeface="+mj-lt"/>
                <a:cs typeface="Cambria"/>
              </a:rPr>
              <a:t> </a:t>
            </a:r>
            <a:r>
              <a:rPr lang="en-US" sz="1100" spc="-5" dirty="0">
                <a:latin typeface="+mj-lt"/>
                <a:cs typeface="Cambria"/>
              </a:rPr>
              <a:t>please</a:t>
            </a:r>
            <a:r>
              <a:rPr lang="en-US" sz="1100" spc="10" dirty="0">
                <a:latin typeface="+mj-lt"/>
                <a:cs typeface="Cambria"/>
              </a:rPr>
              <a:t> </a:t>
            </a:r>
            <a:r>
              <a:rPr lang="en-US" sz="1100" spc="-5" dirty="0">
                <a:latin typeface="+mj-lt"/>
                <a:cs typeface="Cambria"/>
              </a:rPr>
              <a:t>call</a:t>
            </a:r>
            <a:r>
              <a:rPr lang="en-US" sz="1100" dirty="0">
                <a:latin typeface="+mj-lt"/>
                <a:cs typeface="Cambria"/>
              </a:rPr>
              <a:t> </a:t>
            </a:r>
            <a:r>
              <a:rPr lang="en-US" sz="1100" spc="-5" dirty="0">
                <a:latin typeface="+mj-lt"/>
                <a:cs typeface="Cambria"/>
              </a:rPr>
              <a:t>the </a:t>
            </a:r>
            <a:r>
              <a:rPr lang="en-US" sz="1100" spc="-256" dirty="0">
                <a:latin typeface="+mj-lt"/>
                <a:cs typeface="Cambria"/>
              </a:rPr>
              <a:t> </a:t>
            </a:r>
            <a:r>
              <a:rPr lang="en-US" sz="1100" spc="-5" dirty="0">
                <a:latin typeface="+mj-lt"/>
                <a:cs typeface="Cambria"/>
              </a:rPr>
              <a:t>Center for</a:t>
            </a:r>
            <a:r>
              <a:rPr lang="en-US" sz="1100" dirty="0">
                <a:latin typeface="+mj-lt"/>
                <a:cs typeface="Cambria"/>
              </a:rPr>
              <a:t> </a:t>
            </a:r>
            <a:r>
              <a:rPr lang="en-US" sz="1100" spc="-5" dirty="0">
                <a:latin typeface="+mj-lt"/>
                <a:cs typeface="Cambria"/>
              </a:rPr>
              <a:t>Professional</a:t>
            </a:r>
            <a:r>
              <a:rPr lang="en-US" sz="1100" spc="10" dirty="0">
                <a:latin typeface="+mj-lt"/>
                <a:cs typeface="Cambria"/>
              </a:rPr>
              <a:t> </a:t>
            </a:r>
            <a:r>
              <a:rPr lang="en-US" sz="1100" spc="-5" dirty="0">
                <a:latin typeface="+mj-lt"/>
                <a:cs typeface="Cambria"/>
              </a:rPr>
              <a:t>Development</a:t>
            </a:r>
            <a:r>
              <a:rPr lang="en-US" sz="1100" dirty="0">
                <a:latin typeface="+mj-lt"/>
                <a:cs typeface="Cambria"/>
              </a:rPr>
              <a:t> at</a:t>
            </a:r>
            <a:r>
              <a:rPr lang="en-US" sz="1100" spc="5" dirty="0">
                <a:latin typeface="+mj-lt"/>
                <a:cs typeface="Cambria"/>
              </a:rPr>
              <a:t> </a:t>
            </a:r>
            <a:r>
              <a:rPr lang="en-US" sz="1100" spc="-5" dirty="0">
                <a:latin typeface="+mj-lt"/>
                <a:cs typeface="Cambria"/>
              </a:rPr>
              <a:t>973-972-6655</a:t>
            </a:r>
            <a:r>
              <a:rPr lang="en-US" sz="1100" dirty="0">
                <a:latin typeface="+mj-lt"/>
                <a:cs typeface="Cambria"/>
              </a:rPr>
              <a:t> </a:t>
            </a:r>
            <a:r>
              <a:rPr lang="en-US" sz="1100" spc="5" dirty="0">
                <a:latin typeface="+mj-lt"/>
                <a:cs typeface="Cambria"/>
              </a:rPr>
              <a:t>or</a:t>
            </a:r>
            <a:r>
              <a:rPr lang="en-US" sz="1100" spc="-5" dirty="0">
                <a:latin typeface="+mj-lt"/>
                <a:cs typeface="Cambria"/>
              </a:rPr>
              <a:t> email</a:t>
            </a:r>
            <a:r>
              <a:rPr lang="en-US" sz="1100" dirty="0">
                <a:latin typeface="+mj-lt"/>
                <a:cs typeface="Cambria"/>
              </a:rPr>
              <a:t> </a:t>
            </a:r>
            <a:r>
              <a:rPr lang="en-US" sz="1100" u="sng" spc="-5" dirty="0">
                <a:uFill>
                  <a:solidFill>
                    <a:srgbClr val="0000FF"/>
                  </a:solidFill>
                </a:uFill>
                <a:latin typeface="+mj-lt"/>
                <a:cs typeface="Cambria"/>
                <a:hlinkClick r:id="rId4">
                  <a:extLst>
                    <a:ext uri="{A12FA001-AC4F-418D-AE19-62706E023703}">
                      <ahyp:hlinkClr xmlns:ahyp="http://schemas.microsoft.com/office/drawing/2018/hyperlinkcolor" val="tx"/>
                    </a:ext>
                  </a:extLst>
                </a:hlinkClick>
              </a:rPr>
              <a:t>cpdn@rutgers.edu</a:t>
            </a:r>
            <a:endParaRPr lang="en-US" sz="1100" dirty="0">
              <a:latin typeface="+mj-lt"/>
              <a:cs typeface="Cambria"/>
            </a:endParaRPr>
          </a:p>
          <a:p>
            <a:endParaRPr lang="en-US" sz="1100" dirty="0">
              <a:latin typeface="+mj-lt"/>
              <a:cs typeface="Cambria"/>
            </a:endParaRPr>
          </a:p>
          <a:p>
            <a:pPr>
              <a:spcBef>
                <a:spcPts val="1130"/>
              </a:spcBef>
            </a:pPr>
            <a:r>
              <a:rPr lang="en-US" sz="1100" b="1" u="sng" spc="-5" dirty="0">
                <a:uFill>
                  <a:solidFill>
                    <a:schemeClr val="accent4">
                      <a:lumMod val="40000"/>
                      <a:lumOff val="60000"/>
                    </a:schemeClr>
                  </a:solidFill>
                </a:uFill>
                <a:latin typeface="+mj-lt"/>
                <a:cs typeface="Cambria"/>
              </a:rPr>
              <a:t>INSTRUCTIONS</a:t>
            </a:r>
            <a:r>
              <a:rPr lang="en-US" sz="1100" b="1" u="sng" spc="-10" dirty="0">
                <a:uFill>
                  <a:solidFill>
                    <a:schemeClr val="accent4">
                      <a:lumMod val="40000"/>
                      <a:lumOff val="60000"/>
                    </a:schemeClr>
                  </a:solidFill>
                </a:uFill>
                <a:latin typeface="+mj-lt"/>
                <a:cs typeface="Cambria"/>
              </a:rPr>
              <a:t> </a:t>
            </a:r>
            <a:r>
              <a:rPr lang="en-US" sz="1100" b="1" u="sng" dirty="0">
                <a:uFill>
                  <a:solidFill>
                    <a:schemeClr val="accent4">
                      <a:lumMod val="40000"/>
                      <a:lumOff val="60000"/>
                    </a:schemeClr>
                  </a:solidFill>
                </a:uFill>
                <a:latin typeface="+mj-lt"/>
                <a:cs typeface="Cambria"/>
              </a:rPr>
              <a:t>FOR</a:t>
            </a:r>
            <a:r>
              <a:rPr lang="en-US" sz="1100" b="1" u="sng" spc="-10" dirty="0">
                <a:uFill>
                  <a:solidFill>
                    <a:schemeClr val="accent4">
                      <a:lumMod val="40000"/>
                      <a:lumOff val="60000"/>
                    </a:schemeClr>
                  </a:solidFill>
                </a:uFill>
                <a:latin typeface="+mj-lt"/>
                <a:cs typeface="Cambria"/>
              </a:rPr>
              <a:t> </a:t>
            </a:r>
            <a:r>
              <a:rPr lang="en-US" sz="1100" b="1" u="sng" spc="-5" dirty="0">
                <a:uFill>
                  <a:solidFill>
                    <a:schemeClr val="accent4">
                      <a:lumMod val="40000"/>
                      <a:lumOff val="60000"/>
                    </a:schemeClr>
                  </a:solidFill>
                </a:uFill>
                <a:latin typeface="+mj-lt"/>
                <a:cs typeface="Cambria"/>
              </a:rPr>
              <a:t>EVALUATION AND</a:t>
            </a:r>
            <a:endParaRPr lang="en-US" sz="1100" dirty="0">
              <a:uFill>
                <a:solidFill>
                  <a:schemeClr val="accent4">
                    <a:lumMod val="40000"/>
                    <a:lumOff val="60000"/>
                  </a:schemeClr>
                </a:solidFill>
              </a:uFill>
              <a:latin typeface="+mj-lt"/>
              <a:cs typeface="Cambria"/>
            </a:endParaRPr>
          </a:p>
          <a:p>
            <a:r>
              <a:rPr lang="en-US" sz="1100" b="1" u="sng" spc="-5" dirty="0">
                <a:uFill>
                  <a:solidFill>
                    <a:schemeClr val="accent4">
                      <a:lumMod val="40000"/>
                      <a:lumOff val="60000"/>
                    </a:schemeClr>
                  </a:solidFill>
                </a:uFill>
                <a:latin typeface="+mj-lt"/>
                <a:cs typeface="Cambria"/>
              </a:rPr>
              <a:t>CE</a:t>
            </a:r>
            <a:r>
              <a:rPr lang="en-US" sz="1100" b="1" u="sng" spc="-10" dirty="0">
                <a:uFill>
                  <a:solidFill>
                    <a:schemeClr val="accent4">
                      <a:lumMod val="40000"/>
                      <a:lumOff val="60000"/>
                    </a:schemeClr>
                  </a:solidFill>
                </a:uFill>
                <a:latin typeface="+mj-lt"/>
                <a:cs typeface="Cambria"/>
              </a:rPr>
              <a:t> </a:t>
            </a:r>
            <a:r>
              <a:rPr lang="en-US" sz="1100" b="1" u="sng" spc="-5" dirty="0">
                <a:uFill>
                  <a:solidFill>
                    <a:schemeClr val="accent4">
                      <a:lumMod val="40000"/>
                      <a:lumOff val="60000"/>
                    </a:schemeClr>
                  </a:solidFill>
                </a:uFill>
                <a:latin typeface="+mj-lt"/>
                <a:cs typeface="Cambria"/>
              </a:rPr>
              <a:t>CERTIFICATES</a:t>
            </a:r>
            <a:r>
              <a:rPr lang="en-US" sz="1100" b="1" u="sng" spc="-10" dirty="0">
                <a:uFill>
                  <a:solidFill>
                    <a:schemeClr val="accent4">
                      <a:lumMod val="40000"/>
                      <a:lumOff val="60000"/>
                    </a:schemeClr>
                  </a:solidFill>
                </a:uFill>
                <a:latin typeface="+mj-lt"/>
                <a:cs typeface="Cambria"/>
              </a:rPr>
              <a:t> </a:t>
            </a:r>
            <a:r>
              <a:rPr lang="en-US" sz="1100" b="1" u="sng" dirty="0">
                <a:uFill>
                  <a:solidFill>
                    <a:schemeClr val="accent4">
                      <a:lumMod val="40000"/>
                      <a:lumOff val="60000"/>
                    </a:schemeClr>
                  </a:solidFill>
                </a:uFill>
                <a:latin typeface="+mj-lt"/>
                <a:cs typeface="Cambria"/>
              </a:rPr>
              <a:t>AND</a:t>
            </a:r>
            <a:r>
              <a:rPr lang="en-US" sz="1100" b="1" u="sng" spc="-15" dirty="0">
                <a:uFill>
                  <a:solidFill>
                    <a:schemeClr val="accent4">
                      <a:lumMod val="40000"/>
                      <a:lumOff val="60000"/>
                    </a:schemeClr>
                  </a:solidFill>
                </a:uFill>
                <a:latin typeface="+mj-lt"/>
                <a:cs typeface="Cambria"/>
              </a:rPr>
              <a:t> </a:t>
            </a:r>
            <a:r>
              <a:rPr lang="en-US" sz="1100" b="1" u="sng" spc="-5" dirty="0">
                <a:uFill>
                  <a:solidFill>
                    <a:schemeClr val="accent4">
                      <a:lumMod val="40000"/>
                      <a:lumOff val="60000"/>
                    </a:schemeClr>
                  </a:solidFill>
                </a:uFill>
                <a:latin typeface="+mj-lt"/>
                <a:cs typeface="Cambria"/>
              </a:rPr>
              <a:t>ATTENDANCE </a:t>
            </a:r>
            <a:r>
              <a:rPr lang="en-US" sz="1100" b="1" u="sng" dirty="0">
                <a:uFill>
                  <a:solidFill>
                    <a:schemeClr val="accent4">
                      <a:lumMod val="40000"/>
                      <a:lumOff val="60000"/>
                    </a:schemeClr>
                  </a:solidFill>
                </a:uFill>
                <a:latin typeface="+mj-lt"/>
                <a:cs typeface="Cambria"/>
              </a:rPr>
              <a:t>LETTERS</a:t>
            </a:r>
            <a:endParaRPr lang="en-US" sz="1100" dirty="0">
              <a:uFill>
                <a:solidFill>
                  <a:schemeClr val="accent4">
                    <a:lumMod val="40000"/>
                    <a:lumOff val="60000"/>
                  </a:schemeClr>
                </a:solidFill>
              </a:uFill>
              <a:latin typeface="+mj-lt"/>
              <a:cs typeface="Cambria"/>
            </a:endParaRPr>
          </a:p>
          <a:p>
            <a:pPr>
              <a:spcBef>
                <a:spcPts val="5"/>
              </a:spcBef>
            </a:pPr>
            <a:endParaRPr lang="en-US" sz="1100" dirty="0">
              <a:latin typeface="+mj-lt"/>
              <a:cs typeface="Cambria"/>
            </a:endParaRPr>
          </a:p>
          <a:p>
            <a:pPr marL="12988" marR="5195" algn="just"/>
            <a:r>
              <a:rPr lang="en-US" sz="1100" spc="-5" dirty="0">
                <a:latin typeface="+mj-lt"/>
                <a:cs typeface="Cambria"/>
              </a:rPr>
              <a:t>Following</a:t>
            </a:r>
            <a:r>
              <a:rPr lang="en-US" sz="1100" spc="-31" dirty="0">
                <a:latin typeface="+mj-lt"/>
                <a:cs typeface="Cambria"/>
              </a:rPr>
              <a:t> </a:t>
            </a:r>
            <a:r>
              <a:rPr lang="en-US" sz="1100" spc="-5" dirty="0">
                <a:latin typeface="+mj-lt"/>
                <a:cs typeface="Cambria"/>
              </a:rPr>
              <a:t>the</a:t>
            </a:r>
            <a:r>
              <a:rPr lang="en-US" sz="1100" spc="-20" dirty="0">
                <a:latin typeface="+mj-lt"/>
                <a:cs typeface="Cambria"/>
              </a:rPr>
              <a:t> </a:t>
            </a:r>
            <a:r>
              <a:rPr lang="en-US" sz="1100" spc="-5" dirty="0">
                <a:latin typeface="+mj-lt"/>
                <a:cs typeface="Cambria"/>
              </a:rPr>
              <a:t>program,</a:t>
            </a:r>
            <a:r>
              <a:rPr lang="en-US" sz="1100" spc="-15" dirty="0">
                <a:latin typeface="+mj-lt"/>
                <a:cs typeface="Cambria"/>
              </a:rPr>
              <a:t> </a:t>
            </a:r>
            <a:r>
              <a:rPr lang="en-US" sz="1100" spc="-5" dirty="0">
                <a:latin typeface="+mj-lt"/>
                <a:cs typeface="Cambria"/>
              </a:rPr>
              <a:t>please</a:t>
            </a:r>
            <a:r>
              <a:rPr lang="en-US" sz="1100" spc="-26" dirty="0">
                <a:latin typeface="+mj-lt"/>
                <a:cs typeface="Cambria"/>
              </a:rPr>
              <a:t> </a:t>
            </a:r>
            <a:r>
              <a:rPr lang="en-US" sz="1100" spc="-5" dirty="0">
                <a:latin typeface="+mj-lt"/>
                <a:cs typeface="Cambria"/>
              </a:rPr>
              <a:t>take</a:t>
            </a:r>
            <a:r>
              <a:rPr lang="en-US" sz="1100" spc="-20" dirty="0">
                <a:latin typeface="+mj-lt"/>
                <a:cs typeface="Cambria"/>
              </a:rPr>
              <a:t> </a:t>
            </a:r>
            <a:r>
              <a:rPr lang="en-US" sz="1100" dirty="0">
                <a:latin typeface="+mj-lt"/>
                <a:cs typeface="Cambria"/>
              </a:rPr>
              <a:t>a</a:t>
            </a:r>
            <a:r>
              <a:rPr lang="en-US" sz="1100" spc="-20" dirty="0">
                <a:latin typeface="+mj-lt"/>
                <a:cs typeface="Cambria"/>
              </a:rPr>
              <a:t> </a:t>
            </a:r>
            <a:r>
              <a:rPr lang="en-US" sz="1100" spc="-5" dirty="0">
                <a:latin typeface="+mj-lt"/>
                <a:cs typeface="Cambria"/>
              </a:rPr>
              <a:t>few</a:t>
            </a:r>
            <a:r>
              <a:rPr lang="en-US" sz="1100" spc="-26" dirty="0">
                <a:latin typeface="+mj-lt"/>
                <a:cs typeface="Cambria"/>
              </a:rPr>
              <a:t> </a:t>
            </a:r>
            <a:r>
              <a:rPr lang="en-US" sz="1100" spc="-5" dirty="0">
                <a:latin typeface="+mj-lt"/>
                <a:cs typeface="Cambria"/>
              </a:rPr>
              <a:t>moments</a:t>
            </a:r>
            <a:r>
              <a:rPr lang="en-US" sz="1100" spc="-26" dirty="0">
                <a:latin typeface="+mj-lt"/>
                <a:cs typeface="Cambria"/>
              </a:rPr>
              <a:t> </a:t>
            </a:r>
            <a:r>
              <a:rPr lang="en-US" sz="1100" dirty="0">
                <a:latin typeface="+mj-lt"/>
                <a:cs typeface="Cambria"/>
              </a:rPr>
              <a:t>to</a:t>
            </a:r>
            <a:r>
              <a:rPr lang="en-US" sz="1100" spc="-26" dirty="0">
                <a:latin typeface="+mj-lt"/>
                <a:cs typeface="Cambria"/>
              </a:rPr>
              <a:t> </a:t>
            </a:r>
            <a:r>
              <a:rPr lang="en-US" sz="1100" spc="-5" dirty="0">
                <a:latin typeface="+mj-lt"/>
                <a:cs typeface="Cambria"/>
              </a:rPr>
              <a:t>complete</a:t>
            </a:r>
            <a:r>
              <a:rPr lang="en-US" sz="1100" spc="-20" dirty="0">
                <a:latin typeface="+mj-lt"/>
                <a:cs typeface="Cambria"/>
              </a:rPr>
              <a:t> </a:t>
            </a:r>
            <a:r>
              <a:rPr lang="en-US" sz="1100" spc="-5" dirty="0">
                <a:latin typeface="+mj-lt"/>
                <a:cs typeface="Cambria"/>
              </a:rPr>
              <a:t>the</a:t>
            </a:r>
            <a:r>
              <a:rPr lang="en-US" sz="1100" spc="-26" dirty="0">
                <a:latin typeface="+mj-lt"/>
                <a:cs typeface="Cambria"/>
              </a:rPr>
              <a:t> </a:t>
            </a:r>
            <a:r>
              <a:rPr lang="en-US" sz="1100" spc="-5" dirty="0">
                <a:latin typeface="+mj-lt"/>
                <a:cs typeface="Cambria"/>
              </a:rPr>
              <a:t>online</a:t>
            </a:r>
            <a:r>
              <a:rPr lang="en-US" sz="1100" spc="-20" dirty="0">
                <a:latin typeface="+mj-lt"/>
                <a:cs typeface="Cambria"/>
              </a:rPr>
              <a:t> </a:t>
            </a:r>
            <a:r>
              <a:rPr lang="en-US" sz="1100" spc="-5" dirty="0">
                <a:latin typeface="+mj-lt"/>
                <a:cs typeface="Cambria"/>
              </a:rPr>
              <a:t>evaluation</a:t>
            </a:r>
            <a:r>
              <a:rPr lang="en-US" sz="1100" spc="-20" dirty="0">
                <a:latin typeface="+mj-lt"/>
                <a:cs typeface="Cambria"/>
              </a:rPr>
              <a:t> </a:t>
            </a:r>
            <a:r>
              <a:rPr lang="en-US" sz="1100" spc="-5" dirty="0">
                <a:latin typeface="+mj-lt"/>
                <a:cs typeface="Cambria"/>
              </a:rPr>
              <a:t>survey that will be provided in the zoom chat and emailed. Completion will</a:t>
            </a:r>
            <a:r>
              <a:rPr lang="en-US" sz="1100" dirty="0">
                <a:latin typeface="+mj-lt"/>
                <a:cs typeface="Cambria"/>
              </a:rPr>
              <a:t> </a:t>
            </a:r>
            <a:r>
              <a:rPr lang="en-US" sz="1100" spc="-5" dirty="0">
                <a:latin typeface="+mj-lt"/>
                <a:cs typeface="Cambria"/>
              </a:rPr>
              <a:t>assist us </a:t>
            </a:r>
            <a:r>
              <a:rPr lang="en-US" sz="1100" dirty="0">
                <a:latin typeface="+mj-lt"/>
                <a:cs typeface="Cambria"/>
              </a:rPr>
              <a:t>in</a:t>
            </a:r>
          </a:p>
          <a:p>
            <a:pPr marL="12988" marR="5195" algn="just"/>
            <a:r>
              <a:rPr lang="en-US" sz="1100" spc="-5" dirty="0">
                <a:latin typeface="+mj-lt"/>
                <a:cs typeface="Cambria"/>
              </a:rPr>
              <a:t>assessing the effectiveness of this activity </a:t>
            </a:r>
            <a:r>
              <a:rPr lang="en-US" sz="1100" dirty="0">
                <a:latin typeface="+mj-lt"/>
                <a:cs typeface="Cambria"/>
              </a:rPr>
              <a:t>and to </a:t>
            </a:r>
            <a:r>
              <a:rPr lang="en-US" sz="1100" spc="5" dirty="0">
                <a:latin typeface="+mj-lt"/>
                <a:cs typeface="Cambria"/>
              </a:rPr>
              <a:t> </a:t>
            </a:r>
            <a:r>
              <a:rPr lang="en-US" sz="1100" spc="-5" dirty="0">
                <a:latin typeface="+mj-lt"/>
                <a:cs typeface="Cambria"/>
              </a:rPr>
              <a:t>make recommendations for future educational offerings.</a:t>
            </a:r>
            <a:r>
              <a:rPr lang="en-US" sz="1100" spc="260" dirty="0">
                <a:latin typeface="+mj-lt"/>
                <a:cs typeface="Cambria"/>
              </a:rPr>
              <a:t> </a:t>
            </a:r>
            <a:r>
              <a:rPr lang="en-US" sz="1100" spc="-5" dirty="0">
                <a:latin typeface="+mj-lt"/>
                <a:cs typeface="Cambria"/>
              </a:rPr>
              <a:t>Your response will help ensure that future programs </a:t>
            </a:r>
            <a:r>
              <a:rPr lang="en-US" sz="1100" spc="5" dirty="0">
                <a:latin typeface="+mj-lt"/>
                <a:cs typeface="Cambria"/>
              </a:rPr>
              <a:t>are </a:t>
            </a:r>
            <a:r>
              <a:rPr lang="en-US" sz="1100" spc="-5" dirty="0">
                <a:latin typeface="+mj-lt"/>
                <a:cs typeface="Cambria"/>
              </a:rPr>
              <a:t>informative </a:t>
            </a:r>
          </a:p>
          <a:p>
            <a:pPr marL="12988" marR="5195" algn="just"/>
            <a:r>
              <a:rPr lang="en-US" sz="1100" dirty="0">
                <a:latin typeface="+mj-lt"/>
                <a:cs typeface="Cambria"/>
              </a:rPr>
              <a:t>and </a:t>
            </a:r>
            <a:r>
              <a:rPr lang="en-US" sz="1100" spc="-5" dirty="0">
                <a:latin typeface="+mj-lt"/>
                <a:cs typeface="Cambria"/>
              </a:rPr>
              <a:t>meet the educational needs of all participants.</a:t>
            </a:r>
            <a:r>
              <a:rPr lang="en-US" sz="1100" dirty="0">
                <a:latin typeface="+mj-lt"/>
                <a:cs typeface="Cambria"/>
              </a:rPr>
              <a:t> </a:t>
            </a:r>
            <a:r>
              <a:rPr lang="en-US" sz="1100" b="1" spc="-10" dirty="0">
                <a:latin typeface="+mj-lt"/>
                <a:cs typeface="Cambria"/>
              </a:rPr>
              <a:t>All </a:t>
            </a:r>
            <a:r>
              <a:rPr lang="en-US" sz="1100" b="1" spc="-5" dirty="0">
                <a:latin typeface="+mj-lt"/>
                <a:cs typeface="Cambria"/>
              </a:rPr>
              <a:t>surveys</a:t>
            </a:r>
            <a:r>
              <a:rPr lang="en-US" sz="1100" b="1" dirty="0">
                <a:latin typeface="+mj-lt"/>
                <a:cs typeface="Cambria"/>
              </a:rPr>
              <a:t> </a:t>
            </a:r>
            <a:r>
              <a:rPr lang="en-US" sz="1100" b="1" spc="-5" dirty="0">
                <a:latin typeface="+mj-lt"/>
                <a:cs typeface="Cambria"/>
              </a:rPr>
              <a:t>must</a:t>
            </a:r>
            <a:r>
              <a:rPr lang="en-US" sz="1100" b="1" spc="5" dirty="0">
                <a:latin typeface="+mj-lt"/>
                <a:cs typeface="Cambria"/>
              </a:rPr>
              <a:t> </a:t>
            </a:r>
            <a:r>
              <a:rPr lang="en-US" sz="1100" b="1" spc="-5" dirty="0">
                <a:latin typeface="+mj-lt"/>
                <a:cs typeface="Cambria"/>
              </a:rPr>
              <a:t>be completed</a:t>
            </a:r>
            <a:r>
              <a:rPr lang="en-US" sz="1100" b="1" dirty="0">
                <a:latin typeface="+mj-lt"/>
                <a:cs typeface="Cambria"/>
              </a:rPr>
              <a:t> 4</a:t>
            </a:r>
            <a:r>
              <a:rPr lang="en-US" sz="1100" b="1" spc="-5" dirty="0">
                <a:latin typeface="+mj-lt"/>
                <a:cs typeface="Cambria"/>
              </a:rPr>
              <a:t> weeks</a:t>
            </a:r>
            <a:r>
              <a:rPr lang="en-US" sz="1100" b="1" dirty="0">
                <a:latin typeface="+mj-lt"/>
                <a:cs typeface="Cambria"/>
              </a:rPr>
              <a:t> </a:t>
            </a:r>
            <a:r>
              <a:rPr lang="en-US" sz="1100" b="1" spc="-5" dirty="0">
                <a:latin typeface="+mj-lt"/>
                <a:cs typeface="Cambria"/>
              </a:rPr>
              <a:t>after the course.</a:t>
            </a:r>
            <a:endParaRPr lang="en-US" sz="1100" dirty="0">
              <a:latin typeface="+mj-lt"/>
              <a:cs typeface="Cambria"/>
            </a:endParaRPr>
          </a:p>
          <a:p>
            <a:pPr>
              <a:spcBef>
                <a:spcPts val="51"/>
              </a:spcBef>
            </a:pPr>
            <a:endParaRPr lang="en-US" sz="1100" dirty="0">
              <a:latin typeface="+mj-lt"/>
              <a:cs typeface="Cambria"/>
            </a:endParaRPr>
          </a:p>
          <a:p>
            <a:pPr marL="12988" marR="5195" algn="just"/>
            <a:r>
              <a:rPr lang="en-US" sz="1100" spc="-5" dirty="0">
                <a:latin typeface="+mj-lt"/>
                <a:cs typeface="Cambria"/>
              </a:rPr>
              <a:t>In order </a:t>
            </a:r>
            <a:r>
              <a:rPr lang="en-US" sz="1100" dirty="0">
                <a:latin typeface="+mj-lt"/>
                <a:cs typeface="Cambria"/>
              </a:rPr>
              <a:t>to </a:t>
            </a:r>
            <a:r>
              <a:rPr lang="en-US" sz="1100" spc="-5" dirty="0">
                <a:latin typeface="+mj-lt"/>
                <a:cs typeface="Cambria"/>
              </a:rPr>
              <a:t>obtain </a:t>
            </a:r>
            <a:r>
              <a:rPr lang="en-US" sz="1100" dirty="0">
                <a:latin typeface="+mj-lt"/>
                <a:cs typeface="Cambria"/>
              </a:rPr>
              <a:t>a </a:t>
            </a:r>
            <a:r>
              <a:rPr lang="en-US" sz="1100" spc="-5" dirty="0">
                <a:latin typeface="+mj-lt"/>
                <a:cs typeface="Cambria"/>
              </a:rPr>
              <a:t>CE certificate/attendance letter for this activity, </a:t>
            </a:r>
            <a:r>
              <a:rPr lang="en-US" sz="1100" spc="-10" dirty="0">
                <a:latin typeface="+mj-lt"/>
                <a:cs typeface="Cambria"/>
              </a:rPr>
              <a:t>you </a:t>
            </a:r>
            <a:r>
              <a:rPr lang="en-US" sz="1100" spc="-5" dirty="0">
                <a:latin typeface="+mj-lt"/>
                <a:cs typeface="Cambria"/>
              </a:rPr>
              <a:t>must complete the </a:t>
            </a:r>
            <a:r>
              <a:rPr lang="en-US" sz="1100" dirty="0">
                <a:latin typeface="+mj-lt"/>
                <a:cs typeface="Cambria"/>
              </a:rPr>
              <a:t> </a:t>
            </a:r>
            <a:r>
              <a:rPr lang="en-US" sz="1100" spc="-5" dirty="0">
                <a:latin typeface="+mj-lt"/>
                <a:cs typeface="Cambria"/>
              </a:rPr>
              <a:t>online</a:t>
            </a:r>
            <a:r>
              <a:rPr lang="en-US" sz="1100" dirty="0">
                <a:latin typeface="+mj-lt"/>
                <a:cs typeface="Cambria"/>
              </a:rPr>
              <a:t> </a:t>
            </a:r>
            <a:r>
              <a:rPr lang="en-US" sz="1100" spc="-5" dirty="0">
                <a:latin typeface="+mj-lt"/>
                <a:cs typeface="Cambria"/>
              </a:rPr>
              <a:t>evaluation</a:t>
            </a:r>
            <a:r>
              <a:rPr lang="en-US" sz="1100" dirty="0">
                <a:latin typeface="+mj-lt"/>
                <a:cs typeface="Cambria"/>
              </a:rPr>
              <a:t> </a:t>
            </a:r>
            <a:r>
              <a:rPr lang="en-US" sz="1100" spc="-5" dirty="0">
                <a:latin typeface="+mj-lt"/>
                <a:cs typeface="Cambria"/>
              </a:rPr>
              <a:t>survey</a:t>
            </a:r>
            <a:r>
              <a:rPr lang="en-US" sz="1100" dirty="0">
                <a:latin typeface="+mj-lt"/>
                <a:cs typeface="Cambria"/>
              </a:rPr>
              <a:t> </a:t>
            </a:r>
            <a:r>
              <a:rPr lang="en-US" sz="1100" spc="-5" dirty="0">
                <a:latin typeface="+mj-lt"/>
                <a:cs typeface="Cambria"/>
              </a:rPr>
              <a:t>after</a:t>
            </a:r>
            <a:r>
              <a:rPr lang="en-US" sz="1100" dirty="0">
                <a:latin typeface="+mj-lt"/>
                <a:cs typeface="Cambria"/>
              </a:rPr>
              <a:t> t</a:t>
            </a:r>
            <a:r>
              <a:rPr lang="en-US" sz="1100" spc="-5" dirty="0">
                <a:latin typeface="+mj-lt"/>
                <a:cs typeface="Cambria"/>
              </a:rPr>
              <a:t>he</a:t>
            </a:r>
            <a:r>
              <a:rPr lang="en-US" sz="1100" dirty="0">
                <a:latin typeface="+mj-lt"/>
                <a:cs typeface="Cambria"/>
              </a:rPr>
              <a:t> </a:t>
            </a:r>
            <a:r>
              <a:rPr lang="en-US" sz="1100" spc="-5" dirty="0">
                <a:latin typeface="+mj-lt"/>
                <a:cs typeface="Cambria"/>
              </a:rPr>
              <a:t>activity</a:t>
            </a:r>
            <a:r>
              <a:rPr lang="en-US" sz="1100" dirty="0">
                <a:latin typeface="+mj-lt"/>
                <a:cs typeface="Cambria"/>
              </a:rPr>
              <a:t> has</a:t>
            </a:r>
            <a:r>
              <a:rPr lang="en-US" sz="1100" spc="5" dirty="0">
                <a:latin typeface="+mj-lt"/>
                <a:cs typeface="Cambria"/>
              </a:rPr>
              <a:t> </a:t>
            </a:r>
            <a:r>
              <a:rPr lang="en-US" sz="1100" spc="-5" dirty="0">
                <a:latin typeface="+mj-lt"/>
                <a:cs typeface="Cambria"/>
              </a:rPr>
              <a:t>concluded</a:t>
            </a:r>
            <a:r>
              <a:rPr lang="en-US" sz="1000" spc="-5" dirty="0">
                <a:latin typeface="+mj-lt"/>
                <a:cs typeface="Cambria"/>
              </a:rPr>
              <a:t>.</a:t>
            </a:r>
            <a:endParaRPr lang="en-US" sz="1000" dirty="0">
              <a:latin typeface="+mj-lt"/>
            </a:endParaRPr>
          </a:p>
        </p:txBody>
      </p:sp>
    </p:spTree>
    <p:extLst>
      <p:ext uri="{BB962C8B-B14F-4D97-AF65-F5344CB8AC3E}">
        <p14:creationId xmlns:p14="http://schemas.microsoft.com/office/powerpoint/2010/main" val="671243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700" y="7937"/>
            <a:ext cx="6919201" cy="1007533"/>
          </a:xfrm>
        </p:spPr>
        <p:txBody>
          <a:bodyPr/>
          <a:lstStyle/>
          <a:p>
            <a:r>
              <a:rPr lang="en-US" dirty="0"/>
              <a:t>Stress Injury</a:t>
            </a:r>
          </a:p>
        </p:txBody>
      </p:sp>
      <p:sp>
        <p:nvSpPr>
          <p:cNvPr id="4" name="TextBox 3"/>
          <p:cNvSpPr txBox="1"/>
          <p:nvPr/>
        </p:nvSpPr>
        <p:spPr>
          <a:xfrm>
            <a:off x="3210883" y="1361366"/>
            <a:ext cx="6069927" cy="5293757"/>
          </a:xfrm>
          <a:prstGeom prst="rect">
            <a:avLst/>
          </a:prstGeom>
          <a:noFill/>
          <a:ln w="19050">
            <a:solidFill>
              <a:srgbClr val="FF0000"/>
            </a:solidFill>
          </a:ln>
        </p:spPr>
        <p:txBody>
          <a:bodyPr wrap="square" rtlCol="0">
            <a:spAutoFit/>
          </a:bodyPr>
          <a:lstStyle/>
          <a:p>
            <a:pPr marL="342900" indent="-342900">
              <a:buFont typeface="Wingdings" panose="05000000000000000000" pitchFamily="2" charset="2"/>
              <a:buChar char="v"/>
            </a:pPr>
            <a:r>
              <a:rPr lang="en-US" sz="2000" dirty="0">
                <a:solidFill>
                  <a:srgbClr val="232D4B"/>
                </a:solidFill>
              </a:rPr>
              <a:t>Excessive stress can overwhelm compensatory systems and precipitate debilitating psychopathology </a:t>
            </a:r>
          </a:p>
          <a:p>
            <a:endParaRPr lang="en-US" sz="2000" dirty="0">
              <a:solidFill>
                <a:srgbClr val="232D4B"/>
              </a:solidFill>
            </a:endParaRPr>
          </a:p>
          <a:p>
            <a:pPr marL="342900" indent="-342900">
              <a:buFont typeface="Wingdings" panose="05000000000000000000" pitchFamily="2" charset="2"/>
              <a:buChar char="v"/>
            </a:pPr>
            <a:r>
              <a:rPr lang="en-US" sz="2000" dirty="0">
                <a:solidFill>
                  <a:srgbClr val="232D4B"/>
                </a:solidFill>
              </a:rPr>
              <a:t>A </a:t>
            </a:r>
            <a:r>
              <a:rPr lang="en-US" sz="2000" dirty="0">
                <a:solidFill>
                  <a:srgbClr val="FF0000"/>
                </a:solidFill>
              </a:rPr>
              <a:t>STRESS INJURY </a:t>
            </a:r>
            <a:r>
              <a:rPr lang="en-US" sz="2000" dirty="0">
                <a:solidFill>
                  <a:srgbClr val="232D4B"/>
                </a:solidFill>
              </a:rPr>
              <a:t>is any </a:t>
            </a:r>
            <a:r>
              <a:rPr lang="en-US" sz="2000" u="sng" dirty="0">
                <a:solidFill>
                  <a:srgbClr val="232D4B"/>
                </a:solidFill>
              </a:rPr>
              <a:t>severe and persistent distress or loss of ability to function </a:t>
            </a:r>
            <a:r>
              <a:rPr lang="en-US" sz="2000" dirty="0">
                <a:solidFill>
                  <a:srgbClr val="232D4B"/>
                </a:solidFill>
              </a:rPr>
              <a:t>caused by damage to the brain, mind, or spirit after exposure to overwhelming stressors</a:t>
            </a:r>
          </a:p>
          <a:p>
            <a:pPr marL="800100" lvl="1" indent="-342900">
              <a:buFont typeface="Wingdings" panose="05000000000000000000" pitchFamily="2" charset="2"/>
              <a:buChar char="v"/>
            </a:pPr>
            <a:r>
              <a:rPr lang="en-US" sz="2000" dirty="0">
                <a:solidFill>
                  <a:srgbClr val="232D4B"/>
                </a:solidFill>
              </a:rPr>
              <a:t>50% of nurses in Trusted Health Survey reported extreme stress, trauma and/or PTSD</a:t>
            </a:r>
          </a:p>
          <a:p>
            <a:endParaRPr lang="en-US" sz="2000" dirty="0">
              <a:solidFill>
                <a:srgbClr val="232D4B"/>
              </a:solidFill>
            </a:endParaRPr>
          </a:p>
          <a:p>
            <a:pPr marL="342900" indent="-342900">
              <a:buFont typeface="Wingdings" panose="05000000000000000000" pitchFamily="2" charset="2"/>
              <a:buChar char="v"/>
            </a:pPr>
            <a:r>
              <a:rPr lang="en-US" sz="2000" dirty="0">
                <a:solidFill>
                  <a:srgbClr val="232D4B"/>
                </a:solidFill>
              </a:rPr>
              <a:t>In this respect, the stressed brain is not unlike an exercised muscle: manageable doses can fortify the system, whereas an overload can cause permanent damage</a:t>
            </a:r>
            <a:endParaRPr lang="en-US" dirty="0">
              <a:solidFill>
                <a:srgbClr val="232D4B"/>
              </a:solidFill>
            </a:endParaRPr>
          </a:p>
          <a:p>
            <a:pPr marL="285750" indent="-285750">
              <a:buFont typeface="Wingdings" panose="05000000000000000000" pitchFamily="2" charset="2"/>
              <a:buChar char="v"/>
            </a:pPr>
            <a:endParaRPr lang="en-US" dirty="0">
              <a:solidFill>
                <a:srgbClr val="232D4B"/>
              </a:solidFill>
            </a:endParaRPr>
          </a:p>
          <a:p>
            <a:pPr marL="285750" indent="-285750">
              <a:buFont typeface="Wingdings" panose="05000000000000000000" pitchFamily="2" charset="2"/>
              <a:buChar char="v"/>
            </a:pPr>
            <a:r>
              <a:rPr lang="en-US" dirty="0">
                <a:solidFill>
                  <a:srgbClr val="232D4B"/>
                </a:solidFill>
              </a:rPr>
              <a:t>STRESS INJURIES </a:t>
            </a:r>
            <a:r>
              <a:rPr lang="en-US" sz="2000" dirty="0">
                <a:solidFill>
                  <a:srgbClr val="232D4B"/>
                </a:solidFill>
              </a:rPr>
              <a:t>are invisible. You notice them in behaviors and words. </a:t>
            </a:r>
          </a:p>
        </p:txBody>
      </p:sp>
      <p:sp>
        <p:nvSpPr>
          <p:cNvPr id="5" name="AutoShape 2" descr="Job Stress, or Psychological Injury? – HR Daily Community"/>
          <p:cNvSpPr>
            <a:spLocks noChangeAspect="1" noChangeArrowheads="1"/>
          </p:cNvSpPr>
          <p:nvPr/>
        </p:nvSpPr>
        <p:spPr bwMode="auto">
          <a:xfrm>
            <a:off x="1571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Job Stress, or Psychological Injury? – HR Daily Community"/>
          <p:cNvSpPr>
            <a:spLocks noChangeAspect="1" noChangeArrowheads="1"/>
          </p:cNvSpPr>
          <p:nvPr/>
        </p:nvSpPr>
        <p:spPr bwMode="auto">
          <a:xfrm>
            <a:off x="309563"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p:cNvPicPr>
            <a:picLocks noChangeAspect="1"/>
          </p:cNvPicPr>
          <p:nvPr/>
        </p:nvPicPr>
        <p:blipFill>
          <a:blip r:embed="rId3"/>
          <a:stretch>
            <a:fillRect/>
          </a:stretch>
        </p:blipFill>
        <p:spPr>
          <a:xfrm>
            <a:off x="0" y="1532426"/>
            <a:ext cx="2993571" cy="1751300"/>
          </a:xfrm>
          <a:prstGeom prst="rect">
            <a:avLst/>
          </a:prstGeom>
        </p:spPr>
      </p:pic>
      <p:pic>
        <p:nvPicPr>
          <p:cNvPr id="4098" name="Picture 2" descr="https://www.changeboard.com/images/7370/default/resilience-1-.jp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357013" y="4921693"/>
            <a:ext cx="2662929" cy="1773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245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806" y="103506"/>
            <a:ext cx="9293979" cy="1007271"/>
          </a:xfrm>
        </p:spPr>
        <p:txBody>
          <a:bodyPr>
            <a:normAutofit/>
          </a:bodyPr>
          <a:lstStyle/>
          <a:p>
            <a:pPr algn="ctr"/>
            <a:r>
              <a:rPr lang="en-US" sz="4399" dirty="0"/>
              <a:t>Enhancing Resilience</a:t>
            </a:r>
            <a:endParaRPr lang="en-US" dirty="0"/>
          </a:p>
        </p:txBody>
      </p:sp>
      <p:pic>
        <p:nvPicPr>
          <p:cNvPr id="20" name="Picture 19">
            <a:extLst>
              <a:ext uri="{FF2B5EF4-FFF2-40B4-BE49-F238E27FC236}">
                <a16:creationId xmlns:a16="http://schemas.microsoft.com/office/drawing/2014/main" id="{11DFFB7E-6FD5-40A4-A137-11F1B22C5C97}"/>
              </a:ext>
            </a:extLst>
          </p:cNvPr>
          <p:cNvPicPr>
            <a:picLocks noChangeAspect="1"/>
          </p:cNvPicPr>
          <p:nvPr/>
        </p:nvPicPr>
        <p:blipFill>
          <a:blip r:embed="rId3"/>
          <a:stretch>
            <a:fillRect/>
          </a:stretch>
        </p:blipFill>
        <p:spPr>
          <a:xfrm>
            <a:off x="4823615" y="4964192"/>
            <a:ext cx="2345376" cy="1790304"/>
          </a:xfrm>
          <a:prstGeom prst="rect">
            <a:avLst/>
          </a:prstGeom>
        </p:spPr>
      </p:pic>
      <p:sp>
        <p:nvSpPr>
          <p:cNvPr id="22" name="Straight Connector 3">
            <a:extLst>
              <a:ext uri="{FF2B5EF4-FFF2-40B4-BE49-F238E27FC236}">
                <a16:creationId xmlns:a16="http://schemas.microsoft.com/office/drawing/2014/main" id="{7F8495A9-E109-44BA-892F-EAEF3B4F135E}"/>
              </a:ext>
            </a:extLst>
          </p:cNvPr>
          <p:cNvSpPr/>
          <p:nvPr/>
        </p:nvSpPr>
        <p:spPr>
          <a:xfrm>
            <a:off x="2820255" y="2996515"/>
            <a:ext cx="2911045" cy="613247"/>
          </a:xfrm>
          <a:custGeom>
            <a:avLst/>
            <a:gdLst/>
            <a:ahLst/>
            <a:cxnLst/>
            <a:rect l="0" t="0" r="0" b="0"/>
            <a:pathLst>
              <a:path>
                <a:moveTo>
                  <a:pt x="2911803" y="0"/>
                </a:moveTo>
                <a:lnTo>
                  <a:pt x="2911803" y="360778"/>
                </a:lnTo>
                <a:lnTo>
                  <a:pt x="0" y="360778"/>
                </a:lnTo>
                <a:lnTo>
                  <a:pt x="0" y="613407"/>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39" name="Straight Connector 4">
            <a:extLst>
              <a:ext uri="{FF2B5EF4-FFF2-40B4-BE49-F238E27FC236}">
                <a16:creationId xmlns:a16="http://schemas.microsoft.com/office/drawing/2014/main" id="{3A496110-5CC8-49AE-8492-313517065D2C}"/>
              </a:ext>
            </a:extLst>
          </p:cNvPr>
          <p:cNvSpPr/>
          <p:nvPr/>
        </p:nvSpPr>
        <p:spPr>
          <a:xfrm>
            <a:off x="5731299" y="3048100"/>
            <a:ext cx="2756277" cy="762344"/>
          </a:xfrm>
          <a:custGeom>
            <a:avLst/>
            <a:gdLst/>
            <a:ahLst/>
            <a:cxnLst/>
            <a:rect l="0" t="0" r="0" b="0"/>
            <a:pathLst>
              <a:path>
                <a:moveTo>
                  <a:pt x="0" y="0"/>
                </a:moveTo>
                <a:lnTo>
                  <a:pt x="0" y="320357"/>
                </a:lnTo>
                <a:lnTo>
                  <a:pt x="2727000" y="320357"/>
                </a:lnTo>
                <a:lnTo>
                  <a:pt x="2727000" y="572987"/>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grpSp>
        <p:nvGrpSpPr>
          <p:cNvPr id="41" name="Group 40">
            <a:extLst>
              <a:ext uri="{FF2B5EF4-FFF2-40B4-BE49-F238E27FC236}">
                <a16:creationId xmlns:a16="http://schemas.microsoft.com/office/drawing/2014/main" id="{9EEB7E87-129F-4C7C-96D5-2EC7EBFF9AE9}"/>
              </a:ext>
            </a:extLst>
          </p:cNvPr>
          <p:cNvGrpSpPr/>
          <p:nvPr/>
        </p:nvGrpSpPr>
        <p:grpSpPr>
          <a:xfrm>
            <a:off x="7348236" y="3581361"/>
            <a:ext cx="2405365" cy="1218883"/>
            <a:chOff x="5638803" y="2072957"/>
            <a:chExt cx="2405992" cy="1219200"/>
          </a:xfrm>
        </p:grpSpPr>
        <p:sp>
          <p:nvSpPr>
            <p:cNvPr id="48" name="Rectangle 47">
              <a:extLst>
                <a:ext uri="{FF2B5EF4-FFF2-40B4-BE49-F238E27FC236}">
                  <a16:creationId xmlns:a16="http://schemas.microsoft.com/office/drawing/2014/main" id="{764CCDAC-8124-4841-9488-D7FD1C700FAE}"/>
                </a:ext>
              </a:extLst>
            </p:cNvPr>
            <p:cNvSpPr/>
            <p:nvPr/>
          </p:nvSpPr>
          <p:spPr>
            <a:xfrm>
              <a:off x="5638803" y="2072957"/>
              <a:ext cx="2405992" cy="1202996"/>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a:lstStyle/>
            <a:p>
              <a:endParaRPr lang="en-US" dirty="0"/>
            </a:p>
          </p:txBody>
        </p:sp>
        <p:sp>
          <p:nvSpPr>
            <p:cNvPr id="49" name="TextBox 48">
              <a:extLst>
                <a:ext uri="{FF2B5EF4-FFF2-40B4-BE49-F238E27FC236}">
                  <a16:creationId xmlns:a16="http://schemas.microsoft.com/office/drawing/2014/main" id="{53781749-4676-4522-87A3-8654D9E84258}"/>
                </a:ext>
              </a:extLst>
            </p:cNvPr>
            <p:cNvSpPr txBox="1"/>
            <p:nvPr/>
          </p:nvSpPr>
          <p:spPr>
            <a:xfrm>
              <a:off x="5638803" y="2089161"/>
              <a:ext cx="2405992" cy="1202996"/>
            </a:xfrm>
            <a:prstGeom prst="rect">
              <a:avLst/>
            </a:prstGeom>
            <a:solidFill>
              <a:srgbClr val="FF7C00"/>
            </a:solidFill>
          </p:spPr>
          <p:style>
            <a:lnRef idx="0">
              <a:scrgbClr r="0" g="0" b="0"/>
            </a:lnRef>
            <a:fillRef idx="0">
              <a:scrgbClr r="0" g="0" b="0"/>
            </a:fillRef>
            <a:effectRef idx="0">
              <a:scrgbClr r="0" g="0" b="0"/>
            </a:effectRef>
            <a:fontRef idx="minor">
              <a:schemeClr val="lt1"/>
            </a:fontRef>
          </p:style>
          <p:txBody>
            <a:bodyPr spcFirstLastPara="0" vert="horz" wrap="square" lIns="15871" tIns="15871" rIns="15871" bIns="15871" numCol="1" spcCol="1270" anchor="ctr" anchorCtr="0">
              <a:noAutofit/>
            </a:bodyPr>
            <a:lstStyle/>
            <a:p>
              <a:pPr algn="ctr" defTabSz="1110917">
                <a:lnSpc>
                  <a:spcPct val="90000"/>
                </a:lnSpc>
                <a:spcAft>
                  <a:spcPct val="35000"/>
                </a:spcAft>
              </a:pPr>
              <a:r>
                <a:rPr lang="en-US" sz="2200" dirty="0"/>
                <a:t>Recognize Stress &amp; Reduce Injury</a:t>
              </a:r>
            </a:p>
          </p:txBody>
        </p:sp>
      </p:grpSp>
      <p:grpSp>
        <p:nvGrpSpPr>
          <p:cNvPr id="42" name="Group 41">
            <a:extLst>
              <a:ext uri="{FF2B5EF4-FFF2-40B4-BE49-F238E27FC236}">
                <a16:creationId xmlns:a16="http://schemas.microsoft.com/office/drawing/2014/main" id="{6F2B1CF3-F4F3-4DF5-9B12-60E0849B394D}"/>
              </a:ext>
            </a:extLst>
          </p:cNvPr>
          <p:cNvGrpSpPr/>
          <p:nvPr/>
        </p:nvGrpSpPr>
        <p:grpSpPr>
          <a:xfrm>
            <a:off x="1617572" y="3661348"/>
            <a:ext cx="2405365" cy="1202683"/>
            <a:chOff x="0" y="2113378"/>
            <a:chExt cx="2405992" cy="1202996"/>
          </a:xfrm>
        </p:grpSpPr>
        <p:sp>
          <p:nvSpPr>
            <p:cNvPr id="46" name="Rectangle 45">
              <a:extLst>
                <a:ext uri="{FF2B5EF4-FFF2-40B4-BE49-F238E27FC236}">
                  <a16:creationId xmlns:a16="http://schemas.microsoft.com/office/drawing/2014/main" id="{172BD80F-FC96-4FC5-B14C-6F463BE29ECA}"/>
                </a:ext>
              </a:extLst>
            </p:cNvPr>
            <p:cNvSpPr/>
            <p:nvPr/>
          </p:nvSpPr>
          <p:spPr>
            <a:xfrm>
              <a:off x="0" y="2113378"/>
              <a:ext cx="2405992" cy="1202996"/>
            </a:xfrm>
            <a:prstGeom prst="rect">
              <a:avLst/>
            </a:prstGeom>
            <a:solidFill>
              <a:srgbClr val="00CC00"/>
            </a:solidFill>
          </p:spPr>
          <p:style>
            <a:lnRef idx="3">
              <a:schemeClr val="lt1"/>
            </a:lnRef>
            <a:fillRef idx="1">
              <a:schemeClr val="accent2"/>
            </a:fillRef>
            <a:effectRef idx="1">
              <a:schemeClr val="accent2"/>
            </a:effectRef>
            <a:fontRef idx="minor">
              <a:schemeClr val="lt1"/>
            </a:fontRef>
          </p:style>
          <p:txBody>
            <a:bodyPr/>
            <a:lstStyle/>
            <a:p>
              <a:endParaRPr lang="en-US" dirty="0"/>
            </a:p>
          </p:txBody>
        </p:sp>
        <p:sp>
          <p:nvSpPr>
            <p:cNvPr id="47" name="TextBox 46">
              <a:extLst>
                <a:ext uri="{FF2B5EF4-FFF2-40B4-BE49-F238E27FC236}">
                  <a16:creationId xmlns:a16="http://schemas.microsoft.com/office/drawing/2014/main" id="{52717C70-3AB9-437F-A7CD-FBCF59A6F414}"/>
                </a:ext>
              </a:extLst>
            </p:cNvPr>
            <p:cNvSpPr txBox="1"/>
            <p:nvPr/>
          </p:nvSpPr>
          <p:spPr>
            <a:xfrm>
              <a:off x="0" y="2113378"/>
              <a:ext cx="2405992" cy="12029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1" tIns="15871" rIns="15871" bIns="15871" numCol="1" spcCol="1270" anchor="ctr" anchorCtr="0">
              <a:noAutofit/>
            </a:bodyPr>
            <a:lstStyle/>
            <a:p>
              <a:pPr algn="ctr" defTabSz="1110917">
                <a:lnSpc>
                  <a:spcPct val="90000"/>
                </a:lnSpc>
                <a:spcAft>
                  <a:spcPct val="35000"/>
                </a:spcAft>
              </a:pPr>
              <a:r>
                <a:rPr lang="en-US" sz="2499" dirty="0"/>
                <a:t>Positive Practices</a:t>
              </a:r>
            </a:p>
          </p:txBody>
        </p:sp>
      </p:grpSp>
      <p:grpSp>
        <p:nvGrpSpPr>
          <p:cNvPr id="43" name="Group 42">
            <a:extLst>
              <a:ext uri="{FF2B5EF4-FFF2-40B4-BE49-F238E27FC236}">
                <a16:creationId xmlns:a16="http://schemas.microsoft.com/office/drawing/2014/main" id="{3BD95EDC-7E74-4812-951E-AACE8F76CE68}"/>
              </a:ext>
            </a:extLst>
          </p:cNvPr>
          <p:cNvGrpSpPr/>
          <p:nvPr/>
        </p:nvGrpSpPr>
        <p:grpSpPr>
          <a:xfrm>
            <a:off x="4528836" y="3673741"/>
            <a:ext cx="2405365" cy="1202683"/>
            <a:chOff x="2666993" y="2057403"/>
            <a:chExt cx="2405992" cy="1202996"/>
          </a:xfrm>
        </p:grpSpPr>
        <p:sp>
          <p:nvSpPr>
            <p:cNvPr id="44" name="Rectangle 43">
              <a:extLst>
                <a:ext uri="{FF2B5EF4-FFF2-40B4-BE49-F238E27FC236}">
                  <a16:creationId xmlns:a16="http://schemas.microsoft.com/office/drawing/2014/main" id="{D00590B9-BEC5-4A06-8CF9-113C81477414}"/>
                </a:ext>
              </a:extLst>
            </p:cNvPr>
            <p:cNvSpPr/>
            <p:nvPr/>
          </p:nvSpPr>
          <p:spPr>
            <a:xfrm>
              <a:off x="2666993" y="2057403"/>
              <a:ext cx="2405992" cy="1202996"/>
            </a:xfrm>
            <a:prstGeom prst="rect">
              <a:avLst/>
            </a:prstGeom>
            <a:solidFill>
              <a:srgbClr val="FFFF0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dirty="0"/>
            </a:p>
          </p:txBody>
        </p:sp>
        <p:sp>
          <p:nvSpPr>
            <p:cNvPr id="45" name="TextBox 44">
              <a:extLst>
                <a:ext uri="{FF2B5EF4-FFF2-40B4-BE49-F238E27FC236}">
                  <a16:creationId xmlns:a16="http://schemas.microsoft.com/office/drawing/2014/main" id="{47383EE5-B141-4643-979D-54F0AD3D5184}"/>
                </a:ext>
              </a:extLst>
            </p:cNvPr>
            <p:cNvSpPr txBox="1"/>
            <p:nvPr/>
          </p:nvSpPr>
          <p:spPr>
            <a:xfrm>
              <a:off x="2666993" y="2057403"/>
              <a:ext cx="2405992" cy="12029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1" tIns="15871" rIns="15871" bIns="15871" numCol="1" spcCol="1270" anchor="ctr" anchorCtr="0">
              <a:noAutofit/>
            </a:bodyPr>
            <a:lstStyle/>
            <a:p>
              <a:pPr algn="ctr" defTabSz="1110917">
                <a:lnSpc>
                  <a:spcPct val="90000"/>
                </a:lnSpc>
                <a:spcAft>
                  <a:spcPct val="35000"/>
                </a:spcAft>
              </a:pPr>
              <a:r>
                <a:rPr lang="en-US" sz="2499" dirty="0">
                  <a:solidFill>
                    <a:schemeClr val="tx1"/>
                  </a:solidFill>
                </a:rPr>
                <a:t>Optimize the work environment</a:t>
              </a:r>
            </a:p>
          </p:txBody>
        </p:sp>
      </p:grpSp>
      <p:sp>
        <p:nvSpPr>
          <p:cNvPr id="2" name="Arrow: Right 1">
            <a:extLst>
              <a:ext uri="{FF2B5EF4-FFF2-40B4-BE49-F238E27FC236}">
                <a16:creationId xmlns:a16="http://schemas.microsoft.com/office/drawing/2014/main" id="{F99B24F2-B019-4E31-97D6-D5DE00FEACCF}"/>
              </a:ext>
            </a:extLst>
          </p:cNvPr>
          <p:cNvSpPr/>
          <p:nvPr/>
        </p:nvSpPr>
        <p:spPr>
          <a:xfrm>
            <a:off x="9660272" y="4069322"/>
            <a:ext cx="1447423" cy="25497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9959F38-89B8-46DC-85AE-0F4DDD348375}"/>
              </a:ext>
            </a:extLst>
          </p:cNvPr>
          <p:cNvSpPr txBox="1"/>
          <p:nvPr/>
        </p:nvSpPr>
        <p:spPr>
          <a:xfrm>
            <a:off x="10016784" y="3661710"/>
            <a:ext cx="1066522" cy="1015399"/>
          </a:xfrm>
          <a:prstGeom prst="rect">
            <a:avLst/>
          </a:prstGeom>
          <a:noFill/>
        </p:spPr>
        <p:txBody>
          <a:bodyPr wrap="square" rtlCol="0">
            <a:spAutoFit/>
          </a:bodyPr>
          <a:lstStyle/>
          <a:p>
            <a:r>
              <a:rPr lang="en-US" sz="5998" b="1" dirty="0">
                <a:solidFill>
                  <a:srgbClr val="FF0000"/>
                </a:solidFill>
              </a:rPr>
              <a:t>X</a:t>
            </a:r>
          </a:p>
        </p:txBody>
      </p:sp>
      <p:sp>
        <p:nvSpPr>
          <p:cNvPr id="6" name="TextBox 5">
            <a:extLst>
              <a:ext uri="{FF2B5EF4-FFF2-40B4-BE49-F238E27FC236}">
                <a16:creationId xmlns:a16="http://schemas.microsoft.com/office/drawing/2014/main" id="{42ED2379-5BA9-4F77-9298-229D4E0657CE}"/>
              </a:ext>
            </a:extLst>
          </p:cNvPr>
          <p:cNvSpPr txBox="1"/>
          <p:nvPr/>
        </p:nvSpPr>
        <p:spPr>
          <a:xfrm>
            <a:off x="10579421" y="3427439"/>
            <a:ext cx="1546020" cy="923090"/>
          </a:xfrm>
          <a:prstGeom prst="rect">
            <a:avLst/>
          </a:prstGeom>
          <a:noFill/>
        </p:spPr>
        <p:txBody>
          <a:bodyPr wrap="square" rtlCol="0">
            <a:spAutoFit/>
          </a:bodyPr>
          <a:lstStyle/>
          <a:p>
            <a:pPr algn="ctr"/>
            <a:r>
              <a:rPr lang="en-US" dirty="0"/>
              <a:t>Prevent Getting to the </a:t>
            </a:r>
            <a:r>
              <a:rPr lang="en-US" b="1" dirty="0">
                <a:solidFill>
                  <a:srgbClr val="FF0000"/>
                </a:solidFill>
              </a:rPr>
              <a:t>Red</a:t>
            </a:r>
          </a:p>
        </p:txBody>
      </p:sp>
      <p:cxnSp>
        <p:nvCxnSpPr>
          <p:cNvPr id="7" name="Straight Connector 6"/>
          <p:cNvCxnSpPr>
            <a:endCxn id="45" idx="0"/>
          </p:cNvCxnSpPr>
          <p:nvPr/>
        </p:nvCxnSpPr>
        <p:spPr>
          <a:xfrm>
            <a:off x="5731298" y="3427440"/>
            <a:ext cx="220" cy="24630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62400" y="2537759"/>
            <a:ext cx="3825664" cy="609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Individual, Unit, Organization</a:t>
            </a:r>
          </a:p>
        </p:txBody>
      </p:sp>
    </p:spTree>
    <p:extLst>
      <p:ext uri="{BB962C8B-B14F-4D97-AF65-F5344CB8AC3E}">
        <p14:creationId xmlns:p14="http://schemas.microsoft.com/office/powerpoint/2010/main" val="397611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371600" y="76201"/>
            <a:ext cx="9904412" cy="1008063"/>
          </a:xfrm>
        </p:spPr>
        <p:txBody>
          <a:bodyPr>
            <a:noAutofit/>
          </a:bodyPr>
          <a:lstStyle/>
          <a:p>
            <a:pPr algn="ctr" eaLnBrk="1" hangingPunct="1"/>
            <a:r>
              <a:rPr lang="en-US" sz="4000" dirty="0">
                <a:latin typeface="Arial" panose="020B0604020202020204" pitchFamily="34" charset="0"/>
                <a:cs typeface="Arial" panose="020B0604020202020204" pitchFamily="34" charset="0"/>
              </a:rPr>
              <a:t>Promoting Resilience, Self</a:t>
            </a:r>
            <a:endParaRPr lang="en-GB" sz="4000" dirty="0">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14B37BFD-D0CA-45F9-AA97-51D2F277EF7D}"/>
              </a:ext>
            </a:extLst>
          </p:cNvPr>
          <p:cNvSpPr txBox="1">
            <a:spLocks/>
          </p:cNvSpPr>
          <p:nvPr/>
        </p:nvSpPr>
        <p:spPr>
          <a:xfrm>
            <a:off x="1365894" y="1371600"/>
            <a:ext cx="9598499" cy="5777988"/>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US" sz="2400" kern="0" dirty="0">
                <a:solidFill>
                  <a:srgbClr val="232D4B"/>
                </a:solidFill>
              </a:rPr>
              <a:t>Balance Skills (universal):</a:t>
            </a:r>
          </a:p>
          <a:p>
            <a:pPr lvl="1"/>
            <a:r>
              <a:rPr lang="en-US" sz="2000" kern="0" dirty="0">
                <a:solidFill>
                  <a:srgbClr val="232D4B"/>
                </a:solidFill>
              </a:rPr>
              <a:t>Finding shifts that fit lifestyle</a:t>
            </a:r>
          </a:p>
          <a:p>
            <a:pPr lvl="1"/>
            <a:r>
              <a:rPr lang="en-US" sz="2000" kern="0" dirty="0">
                <a:solidFill>
                  <a:srgbClr val="232D4B"/>
                </a:solidFill>
              </a:rPr>
              <a:t>Consciously making time for meals, sleep and social activities </a:t>
            </a:r>
          </a:p>
          <a:p>
            <a:pPr lvl="1"/>
            <a:r>
              <a:rPr lang="en-US" sz="2000" kern="0" dirty="0">
                <a:solidFill>
                  <a:srgbClr val="232D4B"/>
                </a:solidFill>
              </a:rPr>
              <a:t>Being able to set boundaries, able to ‘switch off’ after work </a:t>
            </a:r>
          </a:p>
          <a:p>
            <a:pPr lvl="1"/>
            <a:r>
              <a:rPr lang="en-US" sz="2000" kern="0" dirty="0">
                <a:solidFill>
                  <a:srgbClr val="232D4B"/>
                </a:solidFill>
              </a:rPr>
              <a:t>‘Professional shielding’</a:t>
            </a:r>
          </a:p>
          <a:p>
            <a:pPr lvl="1"/>
            <a:r>
              <a:rPr lang="en-US" sz="2000" kern="0" dirty="0">
                <a:solidFill>
                  <a:srgbClr val="232D4B"/>
                </a:solidFill>
              </a:rPr>
              <a:t>Able to seek out social support</a:t>
            </a:r>
          </a:p>
          <a:p>
            <a:pPr>
              <a:buFont typeface="Wingdings" panose="05000000000000000000" pitchFamily="2" charset="2"/>
              <a:buChar char="v"/>
            </a:pPr>
            <a:r>
              <a:rPr lang="en-US" sz="2400" kern="0" dirty="0">
                <a:solidFill>
                  <a:srgbClr val="232D4B"/>
                </a:solidFill>
              </a:rPr>
              <a:t>Varied Coping Strategies (individually tailored):</a:t>
            </a:r>
          </a:p>
          <a:p>
            <a:pPr lvl="1"/>
            <a:r>
              <a:rPr lang="en-US" sz="2000" kern="0" dirty="0">
                <a:solidFill>
                  <a:srgbClr val="232D4B"/>
                </a:solidFill>
              </a:rPr>
              <a:t>Self-reflection through journaling, prayer, and faith</a:t>
            </a:r>
          </a:p>
          <a:p>
            <a:pPr lvl="1"/>
            <a:r>
              <a:rPr lang="en-US" sz="2000" kern="0" dirty="0">
                <a:solidFill>
                  <a:srgbClr val="232D4B"/>
                </a:solidFill>
              </a:rPr>
              <a:t>Processing emotions</a:t>
            </a:r>
          </a:p>
          <a:p>
            <a:pPr lvl="1"/>
            <a:r>
              <a:rPr lang="en-US" sz="2000" kern="0" dirty="0">
                <a:solidFill>
                  <a:srgbClr val="232D4B"/>
                </a:solidFill>
              </a:rPr>
              <a:t>Being able to accept that you cannot fix everything </a:t>
            </a:r>
          </a:p>
          <a:p>
            <a:pPr lvl="1"/>
            <a:r>
              <a:rPr lang="en-US" sz="2000" kern="0" dirty="0">
                <a:solidFill>
                  <a:srgbClr val="232D4B"/>
                </a:solidFill>
              </a:rPr>
              <a:t>Being aware of the potential adversities</a:t>
            </a:r>
          </a:p>
          <a:p>
            <a:pPr lvl="1"/>
            <a:r>
              <a:rPr lang="en-US" sz="2000" kern="0" dirty="0">
                <a:solidFill>
                  <a:srgbClr val="232D4B"/>
                </a:solidFill>
              </a:rPr>
              <a:t>Focusing on purpose and meaning </a:t>
            </a:r>
          </a:p>
          <a:p>
            <a:pPr lvl="1"/>
            <a:r>
              <a:rPr lang="en-US" sz="2000" kern="0" dirty="0">
                <a:solidFill>
                  <a:srgbClr val="232D4B"/>
                </a:solidFill>
              </a:rPr>
              <a:t>Delegation of work </a:t>
            </a:r>
          </a:p>
          <a:p>
            <a:pPr lvl="1"/>
            <a:r>
              <a:rPr lang="en-US" sz="2000" kern="0" dirty="0">
                <a:solidFill>
                  <a:srgbClr val="232D4B"/>
                </a:solidFill>
              </a:rPr>
              <a:t>Basic time management</a:t>
            </a:r>
          </a:p>
          <a:p>
            <a:pPr marL="0" indent="0">
              <a:buNone/>
            </a:pPr>
            <a:endParaRPr lang="en-US" sz="1999" kern="0" dirty="0"/>
          </a:p>
        </p:txBody>
      </p:sp>
      <p:sp>
        <p:nvSpPr>
          <p:cNvPr id="17" name="Rectangle 16">
            <a:extLst>
              <a:ext uri="{FF2B5EF4-FFF2-40B4-BE49-F238E27FC236}">
                <a16:creationId xmlns:a16="http://schemas.microsoft.com/office/drawing/2014/main" id="{B7989B54-BD5A-4AAE-9BEE-AC22587B6436}"/>
              </a:ext>
            </a:extLst>
          </p:cNvPr>
          <p:cNvSpPr/>
          <p:nvPr/>
        </p:nvSpPr>
        <p:spPr>
          <a:xfrm>
            <a:off x="9286259" y="6488668"/>
            <a:ext cx="2890535" cy="369332"/>
          </a:xfrm>
          <a:prstGeom prst="rect">
            <a:avLst/>
          </a:prstGeom>
        </p:spPr>
        <p:txBody>
          <a:bodyPr wrap="none">
            <a:spAutoFit/>
          </a:bodyPr>
          <a:lstStyle/>
          <a:p>
            <a:r>
              <a:rPr lang="en-US" dirty="0">
                <a:latin typeface="Helvetica" pitchFamily="2" charset="0"/>
              </a:rPr>
              <a:t>Huey &amp; Palaganas (2020)</a:t>
            </a:r>
          </a:p>
        </p:txBody>
      </p:sp>
    </p:spTree>
    <p:extLst>
      <p:ext uri="{BB962C8B-B14F-4D97-AF65-F5344CB8AC3E}">
        <p14:creationId xmlns:p14="http://schemas.microsoft.com/office/powerpoint/2010/main" val="2436163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524001" y="76201"/>
            <a:ext cx="9828213" cy="1008063"/>
          </a:xfrm>
        </p:spPr>
        <p:txBody>
          <a:bodyPr>
            <a:noAutofit/>
          </a:bodyPr>
          <a:lstStyle/>
          <a:p>
            <a:pPr algn="ctr" eaLnBrk="1" hangingPunct="1"/>
            <a:r>
              <a:rPr lang="en-GB" sz="4000" dirty="0"/>
              <a:t>Promoting Resilience, Peer Support</a:t>
            </a:r>
          </a:p>
        </p:txBody>
      </p:sp>
      <p:sp>
        <p:nvSpPr>
          <p:cNvPr id="11" name="Rectangle 3">
            <a:extLst>
              <a:ext uri="{FF2B5EF4-FFF2-40B4-BE49-F238E27FC236}">
                <a16:creationId xmlns:a16="http://schemas.microsoft.com/office/drawing/2014/main" id="{A1C40C49-58C5-4826-9976-38B424D0FDD4}"/>
              </a:ext>
            </a:extLst>
          </p:cNvPr>
          <p:cNvSpPr txBox="1">
            <a:spLocks/>
          </p:cNvSpPr>
          <p:nvPr/>
        </p:nvSpPr>
        <p:spPr>
          <a:xfrm>
            <a:off x="1371601" y="1828800"/>
            <a:ext cx="6889393" cy="4724400"/>
          </a:xfrm>
          <a:prstGeom prst="rect">
            <a:avLst/>
          </a:prstGeom>
        </p:spPr>
        <p:txBody>
          <a:bodyPr>
            <a:normAutofit fontScale="925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GB" sz="2400" kern="0" dirty="0">
                <a:solidFill>
                  <a:srgbClr val="232D4B"/>
                </a:solidFill>
              </a:rPr>
              <a:t>Most people experiencing significant stress will cope, but some will become ill</a:t>
            </a:r>
          </a:p>
          <a:p>
            <a:pPr eaLnBrk="1" hangingPunct="1">
              <a:buFont typeface="Wingdings" panose="05000000000000000000" pitchFamily="2" charset="2"/>
              <a:buChar char="v"/>
            </a:pPr>
            <a:r>
              <a:rPr lang="en-GB" sz="2400" kern="0" dirty="0">
                <a:solidFill>
                  <a:srgbClr val="232D4B"/>
                </a:solidFill>
              </a:rPr>
              <a:t>Those that do become ill often do not seek formal help</a:t>
            </a:r>
          </a:p>
          <a:p>
            <a:pPr eaLnBrk="1" hangingPunct="1">
              <a:buFont typeface="Wingdings" panose="05000000000000000000" pitchFamily="2" charset="2"/>
              <a:buChar char="v"/>
            </a:pPr>
            <a:r>
              <a:rPr lang="en-GB" sz="2400" kern="0" dirty="0">
                <a:solidFill>
                  <a:srgbClr val="232D4B"/>
                </a:solidFill>
              </a:rPr>
              <a:t>Peers have shared experiences which promotes understanding and connection</a:t>
            </a:r>
          </a:p>
          <a:p>
            <a:pPr eaLnBrk="1" hangingPunct="1">
              <a:buFont typeface="Wingdings" panose="05000000000000000000" pitchFamily="2" charset="2"/>
              <a:buChar char="v"/>
            </a:pPr>
            <a:r>
              <a:rPr lang="en-GB" sz="2400" kern="0" dirty="0">
                <a:solidFill>
                  <a:srgbClr val="232D4B"/>
                </a:solidFill>
              </a:rPr>
              <a:t>Peers can decrease stigma and normalize stress/vulnerability</a:t>
            </a:r>
          </a:p>
          <a:p>
            <a:pPr eaLnBrk="1" hangingPunct="1">
              <a:buFont typeface="Wingdings" panose="05000000000000000000" pitchFamily="2" charset="2"/>
              <a:buChar char="v"/>
            </a:pPr>
            <a:r>
              <a:rPr lang="en-GB" sz="2400" kern="0" dirty="0">
                <a:solidFill>
                  <a:srgbClr val="232D4B"/>
                </a:solidFill>
              </a:rPr>
              <a:t>Peers can give informal support to prevent more significant problems</a:t>
            </a:r>
          </a:p>
          <a:p>
            <a:pPr eaLnBrk="1" hangingPunct="1">
              <a:buFont typeface="Wingdings" panose="05000000000000000000" pitchFamily="2" charset="2"/>
              <a:buChar char="v"/>
            </a:pPr>
            <a:r>
              <a:rPr lang="en-GB" sz="2400" kern="0" dirty="0">
                <a:solidFill>
                  <a:srgbClr val="232D4B"/>
                </a:solidFill>
              </a:rPr>
              <a:t>They can also be a bridge to more formal treatment </a:t>
            </a:r>
          </a:p>
          <a:p>
            <a:pPr eaLnBrk="1" hangingPunct="1">
              <a:buFont typeface="Wingdings" panose="05000000000000000000" pitchFamily="2" charset="2"/>
              <a:buChar char="v"/>
            </a:pPr>
            <a:r>
              <a:rPr lang="en-GB" sz="2400" kern="0" dirty="0">
                <a:solidFill>
                  <a:srgbClr val="232D4B"/>
                </a:solidFill>
              </a:rPr>
              <a:t>There is evidence that early treatment for significant stress is effective</a:t>
            </a:r>
          </a:p>
        </p:txBody>
      </p:sp>
      <p:pic>
        <p:nvPicPr>
          <p:cNvPr id="12" name="Picture 11" descr="A person standing in a room&#10;&#10;Description automatically generated">
            <a:extLst>
              <a:ext uri="{FF2B5EF4-FFF2-40B4-BE49-F238E27FC236}">
                <a16:creationId xmlns:a16="http://schemas.microsoft.com/office/drawing/2014/main" id="{2C5A6B77-5CF6-4F91-9742-3ABE048409AB}"/>
              </a:ext>
            </a:extLst>
          </p:cNvPr>
          <p:cNvPicPr>
            <a:picLocks noChangeAspect="1"/>
          </p:cNvPicPr>
          <p:nvPr/>
        </p:nvPicPr>
        <p:blipFill rotWithShape="1">
          <a:blip r:embed="rId3">
            <a:extLst>
              <a:ext uri="{28A0092B-C50C-407E-A947-70E740481C1C}">
                <a14:useLocalDpi xmlns:a14="http://schemas.microsoft.com/office/drawing/2010/main" val="0"/>
              </a:ext>
            </a:extLst>
          </a:blip>
          <a:srcRect l="29710" r="9492" b="2"/>
          <a:stretch/>
        </p:blipFill>
        <p:spPr>
          <a:xfrm>
            <a:off x="8217912" y="2464018"/>
            <a:ext cx="3972501" cy="4393982"/>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Tree>
    <p:extLst>
      <p:ext uri="{BB962C8B-B14F-4D97-AF65-F5344CB8AC3E}">
        <p14:creationId xmlns:p14="http://schemas.microsoft.com/office/powerpoint/2010/main" val="202521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600201" y="76201"/>
            <a:ext cx="9752013" cy="1008063"/>
          </a:xfrm>
        </p:spPr>
        <p:txBody>
          <a:bodyPr>
            <a:noAutofit/>
          </a:bodyPr>
          <a:lstStyle/>
          <a:p>
            <a:pPr algn="ctr" eaLnBrk="1" hangingPunct="1"/>
            <a:r>
              <a:rPr lang="en-US" sz="3600" dirty="0">
                <a:cs typeface="Arial" panose="020B0604020202020204" pitchFamily="34" charset="0"/>
              </a:rPr>
              <a:t>Key Component: Organizational Support</a:t>
            </a:r>
            <a:endParaRPr lang="en-GB" sz="3600" dirty="0"/>
          </a:p>
        </p:txBody>
      </p:sp>
      <p:pic>
        <p:nvPicPr>
          <p:cNvPr id="7" name="Picture 6">
            <a:extLst>
              <a:ext uri="{FF2B5EF4-FFF2-40B4-BE49-F238E27FC236}">
                <a16:creationId xmlns:a16="http://schemas.microsoft.com/office/drawing/2014/main" id="{20630923-C851-4E95-8051-C4144C40CD83}"/>
              </a:ext>
            </a:extLst>
          </p:cNvPr>
          <p:cNvPicPr>
            <a:picLocks noChangeAspect="1"/>
          </p:cNvPicPr>
          <p:nvPr/>
        </p:nvPicPr>
        <p:blipFill rotWithShape="1">
          <a:blip r:embed="rId3">
            <a:extLst>
              <a:ext uri="{28A0092B-C50C-407E-A947-70E740481C1C}">
                <a14:useLocalDpi xmlns:a14="http://schemas.microsoft.com/office/drawing/2010/main" val="0"/>
              </a:ext>
            </a:extLst>
          </a:blip>
          <a:srcRect l="29858" r="19459" b="-2"/>
          <a:stretch/>
        </p:blipFill>
        <p:spPr>
          <a:xfrm>
            <a:off x="24063" y="2865594"/>
            <a:ext cx="2665392" cy="3944281"/>
          </a:xfrm>
          <a:prstGeom prst="rect">
            <a:avLst/>
          </a:prstGeom>
          <a:effectLst/>
        </p:spPr>
      </p:pic>
      <p:sp>
        <p:nvSpPr>
          <p:cNvPr id="10" name="Title 1">
            <a:extLst>
              <a:ext uri="{FF2B5EF4-FFF2-40B4-BE49-F238E27FC236}">
                <a16:creationId xmlns:a16="http://schemas.microsoft.com/office/drawing/2014/main" id="{E24A34BE-047F-4683-944F-0CE28A4D2F15}"/>
              </a:ext>
            </a:extLst>
          </p:cNvPr>
          <p:cNvSpPr txBox="1">
            <a:spLocks/>
          </p:cNvSpPr>
          <p:nvPr/>
        </p:nvSpPr>
        <p:spPr bwMode="auto">
          <a:xfrm>
            <a:off x="903263" y="1605614"/>
            <a:ext cx="11047413" cy="182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kern="0" dirty="0">
                <a:solidFill>
                  <a:srgbClr val="0070C0"/>
                </a:solidFill>
              </a:rPr>
              <a:t>Healthcare Research: Organizational Factors </a:t>
            </a:r>
          </a:p>
          <a:p>
            <a:r>
              <a:rPr lang="en-US" sz="4000" kern="0" dirty="0">
                <a:solidFill>
                  <a:srgbClr val="0070C0"/>
                </a:solidFill>
              </a:rPr>
              <a:t>Related to Resilience</a:t>
            </a:r>
            <a:br>
              <a:rPr lang="en-US" sz="4000" kern="0" dirty="0"/>
            </a:br>
            <a:r>
              <a:rPr lang="en-US" sz="4000" kern="0" dirty="0"/>
              <a:t>Related to Resilience</a:t>
            </a:r>
          </a:p>
        </p:txBody>
      </p:sp>
      <p:sp>
        <p:nvSpPr>
          <p:cNvPr id="11" name="Content Placeholder 2">
            <a:extLst>
              <a:ext uri="{FF2B5EF4-FFF2-40B4-BE49-F238E27FC236}">
                <a16:creationId xmlns:a16="http://schemas.microsoft.com/office/drawing/2014/main" id="{9681852D-62A0-4063-920E-3F4F5A0F72E6}"/>
              </a:ext>
            </a:extLst>
          </p:cNvPr>
          <p:cNvSpPr txBox="1">
            <a:spLocks/>
          </p:cNvSpPr>
          <p:nvPr/>
        </p:nvSpPr>
        <p:spPr>
          <a:xfrm>
            <a:off x="3124201" y="2865594"/>
            <a:ext cx="9359875" cy="4112724"/>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
            </a:pPr>
            <a:r>
              <a:rPr lang="en-US" sz="2000" kern="0" dirty="0">
                <a:solidFill>
                  <a:srgbClr val="232D4B"/>
                </a:solidFill>
              </a:rPr>
              <a:t>A genuine interest in the wellbeing of staff </a:t>
            </a:r>
          </a:p>
          <a:p>
            <a:pPr>
              <a:buFont typeface="Wingdings" panose="05000000000000000000" pitchFamily="2" charset="2"/>
              <a:buChar char="§"/>
            </a:pPr>
            <a:r>
              <a:rPr lang="en-US" sz="2000" kern="0" dirty="0">
                <a:solidFill>
                  <a:srgbClr val="232D4B"/>
                </a:solidFill>
              </a:rPr>
              <a:t>Accessibility to support without being judged as ‘not coping’</a:t>
            </a:r>
          </a:p>
          <a:p>
            <a:pPr>
              <a:buFont typeface="Wingdings" panose="05000000000000000000" pitchFamily="2" charset="2"/>
              <a:buChar char="§"/>
            </a:pPr>
            <a:r>
              <a:rPr lang="en-US" sz="2000" kern="0" dirty="0">
                <a:solidFill>
                  <a:srgbClr val="232D4B"/>
                </a:solidFill>
              </a:rPr>
              <a:t>Enhance peer support and social support</a:t>
            </a:r>
          </a:p>
          <a:p>
            <a:pPr>
              <a:buFont typeface="Wingdings" panose="05000000000000000000" pitchFamily="2" charset="2"/>
              <a:buChar char="§"/>
            </a:pPr>
            <a:r>
              <a:rPr lang="en-US" sz="2000" kern="0" dirty="0">
                <a:solidFill>
                  <a:srgbClr val="232D4B"/>
                </a:solidFill>
              </a:rPr>
              <a:t>Safe discussions of events and sharing</a:t>
            </a:r>
          </a:p>
          <a:p>
            <a:pPr>
              <a:buFont typeface="Wingdings" panose="05000000000000000000" pitchFamily="2" charset="2"/>
              <a:buChar char="§"/>
            </a:pPr>
            <a:r>
              <a:rPr lang="en-US" sz="2000" kern="0" dirty="0">
                <a:solidFill>
                  <a:srgbClr val="232D4B"/>
                </a:solidFill>
              </a:rPr>
              <a:t>Provide opportunities for peers to work collaboratively</a:t>
            </a:r>
          </a:p>
          <a:p>
            <a:pPr>
              <a:buFont typeface="Wingdings" panose="05000000000000000000" pitchFamily="2" charset="2"/>
              <a:buChar char="§"/>
            </a:pPr>
            <a:r>
              <a:rPr lang="en-US" sz="2000" kern="0" dirty="0">
                <a:solidFill>
                  <a:srgbClr val="232D4B"/>
                </a:solidFill>
              </a:rPr>
              <a:t>Recognize the importance of boundaries between work</a:t>
            </a:r>
          </a:p>
          <a:p>
            <a:pPr>
              <a:buFont typeface="Wingdings" panose="05000000000000000000" pitchFamily="2" charset="2"/>
              <a:buChar char="§"/>
            </a:pPr>
            <a:r>
              <a:rPr lang="en-US" sz="2000" kern="0" dirty="0">
                <a:solidFill>
                  <a:srgbClr val="232D4B"/>
                </a:solidFill>
              </a:rPr>
              <a:t>and home life</a:t>
            </a:r>
          </a:p>
          <a:p>
            <a:pPr>
              <a:buFont typeface="Wingdings" panose="05000000000000000000" pitchFamily="2" charset="2"/>
              <a:buChar char="§"/>
            </a:pPr>
            <a:r>
              <a:rPr lang="en-US" sz="2000" kern="0" dirty="0">
                <a:solidFill>
                  <a:srgbClr val="232D4B"/>
                </a:solidFill>
              </a:rPr>
              <a:t>Greater autonomy over time and content of work</a:t>
            </a:r>
          </a:p>
          <a:p>
            <a:pPr>
              <a:buFont typeface="Wingdings" panose="05000000000000000000" pitchFamily="2" charset="2"/>
              <a:buChar char="§"/>
            </a:pPr>
            <a:r>
              <a:rPr lang="en-US" sz="2000" kern="0" dirty="0">
                <a:solidFill>
                  <a:srgbClr val="232D4B"/>
                </a:solidFill>
              </a:rPr>
              <a:t>Regulated working hours and adequate staffing </a:t>
            </a:r>
          </a:p>
          <a:p>
            <a:pPr>
              <a:buFont typeface="Wingdings" panose="05000000000000000000" pitchFamily="2" charset="2"/>
              <a:buChar char="§"/>
            </a:pPr>
            <a:r>
              <a:rPr lang="en-US" sz="2000" kern="0" dirty="0">
                <a:solidFill>
                  <a:srgbClr val="232D4B"/>
                </a:solidFill>
              </a:rPr>
              <a:t>Meaningful recognition </a:t>
            </a:r>
          </a:p>
          <a:p>
            <a:pPr marL="0" indent="0">
              <a:buNone/>
            </a:pPr>
            <a:endParaRPr lang="en-US" sz="1700" kern="0" dirty="0"/>
          </a:p>
        </p:txBody>
      </p:sp>
      <p:sp>
        <p:nvSpPr>
          <p:cNvPr id="12" name="Rectangle 11">
            <a:extLst>
              <a:ext uri="{FF2B5EF4-FFF2-40B4-BE49-F238E27FC236}">
                <a16:creationId xmlns:a16="http://schemas.microsoft.com/office/drawing/2014/main" id="{22BAD898-5E8B-46C4-8A01-274EEC129981}"/>
              </a:ext>
            </a:extLst>
          </p:cNvPr>
          <p:cNvSpPr/>
          <p:nvPr/>
        </p:nvSpPr>
        <p:spPr>
          <a:xfrm>
            <a:off x="9239721" y="6412468"/>
            <a:ext cx="2890535" cy="369332"/>
          </a:xfrm>
          <a:prstGeom prst="rect">
            <a:avLst/>
          </a:prstGeom>
        </p:spPr>
        <p:txBody>
          <a:bodyPr wrap="none">
            <a:spAutoFit/>
          </a:bodyPr>
          <a:lstStyle/>
          <a:p>
            <a:r>
              <a:rPr lang="en-US" dirty="0">
                <a:solidFill>
                  <a:srgbClr val="232D4B"/>
                </a:solidFill>
                <a:latin typeface="Helvetica" pitchFamily="2" charset="0"/>
              </a:rPr>
              <a:t>Huey &amp; Palaganas (2020</a:t>
            </a:r>
            <a:r>
              <a:rPr lang="en-US" dirty="0">
                <a:latin typeface="Helvetica" pitchFamily="2" charset="0"/>
              </a:rPr>
              <a:t>)</a:t>
            </a:r>
          </a:p>
        </p:txBody>
      </p:sp>
    </p:spTree>
    <p:extLst>
      <p:ext uri="{BB962C8B-B14F-4D97-AF65-F5344CB8AC3E}">
        <p14:creationId xmlns:p14="http://schemas.microsoft.com/office/powerpoint/2010/main" val="1713867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600201" y="76201"/>
            <a:ext cx="9752013" cy="1008063"/>
          </a:xfrm>
        </p:spPr>
        <p:txBody>
          <a:bodyPr>
            <a:noAutofit/>
          </a:bodyPr>
          <a:lstStyle/>
          <a:p>
            <a:pPr algn="ctr" eaLnBrk="1" hangingPunct="1"/>
            <a:r>
              <a:rPr lang="en-US" sz="4000" dirty="0">
                <a:latin typeface="Arial" panose="020B0604020202020204" pitchFamily="34" charset="0"/>
                <a:cs typeface="Arial" panose="020B0604020202020204" pitchFamily="34" charset="0"/>
              </a:rPr>
              <a:t>Why is it Hard to Implement Solutions</a:t>
            </a:r>
            <a:endParaRPr lang="en-GB" sz="4000" dirty="0">
              <a:latin typeface="Arial" panose="020B0604020202020204" pitchFamily="34" charset="0"/>
              <a:cs typeface="Arial" panose="020B0604020202020204" pitchFamily="34" charset="0"/>
            </a:endParaRPr>
          </a:p>
        </p:txBody>
      </p:sp>
      <p:pic>
        <p:nvPicPr>
          <p:cNvPr id="5" name="Picture 4" descr="14064081_1128263463935312_2320075140058882007_n.jpg">
            <a:extLst>
              <a:ext uri="{FF2B5EF4-FFF2-40B4-BE49-F238E27FC236}">
                <a16:creationId xmlns:a16="http://schemas.microsoft.com/office/drawing/2014/main" id="{FE1A6856-EEE7-4763-8B69-F1DFE13E3BBE}"/>
              </a:ext>
            </a:extLst>
          </p:cNvPr>
          <p:cNvPicPr>
            <a:picLocks noChangeAspect="1"/>
          </p:cNvPicPr>
          <p:nvPr/>
        </p:nvPicPr>
        <p:blipFill rotWithShape="1">
          <a:blip r:embed="rId3">
            <a:extLst>
              <a:ext uri="{28A0092B-C50C-407E-A947-70E740481C1C}">
                <a14:useLocalDpi xmlns:a14="http://schemas.microsoft.com/office/drawing/2010/main" val="0"/>
              </a:ext>
            </a:extLst>
          </a:blip>
          <a:srcRect t="6899" r="-2" b="-2"/>
          <a:stretch/>
        </p:blipFill>
        <p:spPr>
          <a:xfrm>
            <a:off x="2534003" y="1794163"/>
            <a:ext cx="7543800" cy="4300642"/>
          </a:xfrm>
          <a:prstGeom prst="rect">
            <a:avLst/>
          </a:prstGeom>
        </p:spPr>
      </p:pic>
      <p:sp>
        <p:nvSpPr>
          <p:cNvPr id="2" name="Explosion: 14 Points 1">
            <a:extLst>
              <a:ext uri="{FF2B5EF4-FFF2-40B4-BE49-F238E27FC236}">
                <a16:creationId xmlns:a16="http://schemas.microsoft.com/office/drawing/2014/main" id="{300188E3-D01D-48B4-98AB-6A58231EF04E}"/>
              </a:ext>
            </a:extLst>
          </p:cNvPr>
          <p:cNvSpPr/>
          <p:nvPr/>
        </p:nvSpPr>
        <p:spPr>
          <a:xfrm rot="3238963">
            <a:off x="10300841" y="1556986"/>
            <a:ext cx="1752600" cy="2057400"/>
          </a:xfrm>
          <a:prstGeom prst="irregularSeal2">
            <a:avLst/>
          </a:prstGeom>
          <a:solidFill>
            <a:srgbClr val="232D4B"/>
          </a:solidFill>
          <a:ln>
            <a:solidFill>
              <a:srgbClr val="232D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B3686F5-7A30-457C-B5DA-A11254951844}"/>
              </a:ext>
            </a:extLst>
          </p:cNvPr>
          <p:cNvSpPr txBox="1"/>
          <p:nvPr/>
        </p:nvSpPr>
        <p:spPr>
          <a:xfrm>
            <a:off x="10591799" y="2277070"/>
            <a:ext cx="1066800" cy="923330"/>
          </a:xfrm>
          <a:prstGeom prst="rect">
            <a:avLst/>
          </a:prstGeom>
          <a:noFill/>
          <a:ln>
            <a:noFill/>
          </a:ln>
        </p:spPr>
        <p:txBody>
          <a:bodyPr wrap="square" rtlCol="0">
            <a:spAutoFit/>
          </a:bodyPr>
          <a:lstStyle/>
          <a:p>
            <a:pPr algn="ctr" eaLnBrk="0" fontAlgn="base" hangingPunct="0">
              <a:spcBef>
                <a:spcPct val="0"/>
              </a:spcBef>
              <a:spcAft>
                <a:spcPct val="0"/>
              </a:spcAft>
              <a:defRPr/>
            </a:pPr>
            <a:r>
              <a:rPr lang="en-US" b="1" dirty="0">
                <a:solidFill>
                  <a:schemeClr val="bg1"/>
                </a:solidFill>
                <a:latin typeface="Calibri"/>
              </a:rPr>
              <a:t>Stress </a:t>
            </a:r>
          </a:p>
          <a:p>
            <a:pPr algn="ctr" eaLnBrk="0" fontAlgn="base" hangingPunct="0">
              <a:spcBef>
                <a:spcPct val="0"/>
              </a:spcBef>
              <a:spcAft>
                <a:spcPct val="0"/>
              </a:spcAft>
              <a:defRPr/>
            </a:pPr>
            <a:r>
              <a:rPr lang="en-US" b="1" dirty="0">
                <a:solidFill>
                  <a:schemeClr val="bg1"/>
                </a:solidFill>
                <a:latin typeface="Calibri"/>
              </a:rPr>
              <a:t>Burnout</a:t>
            </a:r>
          </a:p>
          <a:p>
            <a:endParaRPr lang="en-US" dirty="0"/>
          </a:p>
        </p:txBody>
      </p:sp>
      <p:sp>
        <p:nvSpPr>
          <p:cNvPr id="10" name="Explosion: 14 Points 9">
            <a:extLst>
              <a:ext uri="{FF2B5EF4-FFF2-40B4-BE49-F238E27FC236}">
                <a16:creationId xmlns:a16="http://schemas.microsoft.com/office/drawing/2014/main" id="{0FAB9F3B-49CB-46C0-AD83-D2E8F301F4D9}"/>
              </a:ext>
            </a:extLst>
          </p:cNvPr>
          <p:cNvSpPr/>
          <p:nvPr/>
        </p:nvSpPr>
        <p:spPr>
          <a:xfrm rot="2859297">
            <a:off x="472632" y="4288069"/>
            <a:ext cx="1752600" cy="2057400"/>
          </a:xfrm>
          <a:prstGeom prst="irregularSeal2">
            <a:avLst/>
          </a:prstGeom>
          <a:solidFill>
            <a:srgbClr val="232D4B"/>
          </a:solidFill>
          <a:ln>
            <a:solidFill>
              <a:srgbClr val="232D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0EA2292-7970-429F-B75B-84F94AB5D5AF}"/>
              </a:ext>
            </a:extLst>
          </p:cNvPr>
          <p:cNvSpPr txBox="1"/>
          <p:nvPr/>
        </p:nvSpPr>
        <p:spPr>
          <a:xfrm>
            <a:off x="763590" y="4984999"/>
            <a:ext cx="1141410" cy="923330"/>
          </a:xfrm>
          <a:prstGeom prst="rect">
            <a:avLst/>
          </a:prstGeom>
          <a:noFill/>
          <a:ln>
            <a:noFill/>
          </a:ln>
        </p:spPr>
        <p:txBody>
          <a:bodyPr wrap="square" rtlCol="0">
            <a:spAutoFit/>
          </a:bodyPr>
          <a:lstStyle/>
          <a:p>
            <a:pPr algn="ctr" eaLnBrk="0" fontAlgn="base" hangingPunct="0">
              <a:spcBef>
                <a:spcPct val="0"/>
              </a:spcBef>
              <a:spcAft>
                <a:spcPct val="0"/>
              </a:spcAft>
              <a:defRPr/>
            </a:pPr>
            <a:r>
              <a:rPr lang="en-US" b="1" dirty="0">
                <a:solidFill>
                  <a:schemeClr val="bg1"/>
                </a:solidFill>
                <a:latin typeface="Calibri"/>
              </a:rPr>
              <a:t>Time Resources</a:t>
            </a:r>
          </a:p>
          <a:p>
            <a:endParaRPr lang="en-US" dirty="0"/>
          </a:p>
        </p:txBody>
      </p:sp>
    </p:spTree>
    <p:extLst>
      <p:ext uri="{BB962C8B-B14F-4D97-AF65-F5344CB8AC3E}">
        <p14:creationId xmlns:p14="http://schemas.microsoft.com/office/powerpoint/2010/main" val="2827921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Concepts</a:t>
            </a:r>
          </a:p>
        </p:txBody>
      </p:sp>
      <p:pic>
        <p:nvPicPr>
          <p:cNvPr id="6"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0485" y="1646033"/>
            <a:ext cx="2651125"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9"/>
          <p:cNvSpPr txBox="1">
            <a:spLocks noChangeArrowheads="1"/>
          </p:cNvSpPr>
          <p:nvPr/>
        </p:nvSpPr>
        <p:spPr bwMode="auto">
          <a:xfrm>
            <a:off x="856885" y="2164447"/>
            <a:ext cx="2133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dirty="0"/>
              <a:t>Stress Continuum</a:t>
            </a:r>
          </a:p>
        </p:txBody>
      </p:sp>
      <p:sp>
        <p:nvSpPr>
          <p:cNvPr id="8" name="TextBox 10"/>
          <p:cNvSpPr txBox="1">
            <a:spLocks noChangeArrowheads="1"/>
          </p:cNvSpPr>
          <p:nvPr/>
        </p:nvSpPr>
        <p:spPr bwMode="auto">
          <a:xfrm>
            <a:off x="2819400" y="3829220"/>
            <a:ext cx="1981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dirty="0"/>
              <a:t>Stress Injury</a:t>
            </a:r>
          </a:p>
        </p:txBody>
      </p:sp>
      <p:sp>
        <p:nvSpPr>
          <p:cNvPr id="9" name="TextBox 11"/>
          <p:cNvSpPr txBox="1">
            <a:spLocks noChangeArrowheads="1"/>
          </p:cNvSpPr>
          <p:nvPr/>
        </p:nvSpPr>
        <p:spPr bwMode="auto">
          <a:xfrm>
            <a:off x="5791200" y="5454650"/>
            <a:ext cx="19812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dirty="0"/>
              <a:t>Stress First-Aid</a:t>
            </a:r>
          </a:p>
        </p:txBody>
      </p:sp>
      <p:pic>
        <p:nvPicPr>
          <p:cNvPr id="10" name="Picture 9"/>
          <p:cNvPicPr>
            <a:picLocks noChangeAspect="1"/>
          </p:cNvPicPr>
          <p:nvPr/>
        </p:nvPicPr>
        <p:blipFill>
          <a:blip r:embed="rId4"/>
          <a:stretch>
            <a:fillRect/>
          </a:stretch>
        </p:blipFill>
        <p:spPr>
          <a:xfrm>
            <a:off x="4800600" y="3531974"/>
            <a:ext cx="3886200" cy="963827"/>
          </a:xfrm>
          <a:prstGeom prst="rect">
            <a:avLst/>
          </a:prstGeom>
        </p:spPr>
      </p:pic>
      <p:grpSp>
        <p:nvGrpSpPr>
          <p:cNvPr id="3" name="Google Shape;183;p10">
            <a:extLst>
              <a:ext uri="{FF2B5EF4-FFF2-40B4-BE49-F238E27FC236}">
                <a16:creationId xmlns:a16="http://schemas.microsoft.com/office/drawing/2014/main" id="{188D9EE1-AAFE-2CE3-19AD-2AEED01FBA6B}"/>
              </a:ext>
            </a:extLst>
          </p:cNvPr>
          <p:cNvGrpSpPr/>
          <p:nvPr/>
        </p:nvGrpSpPr>
        <p:grpSpPr>
          <a:xfrm>
            <a:off x="7922794" y="4800599"/>
            <a:ext cx="3270949" cy="1868906"/>
            <a:chOff x="7922794" y="4800599"/>
            <a:chExt cx="3270949" cy="1868906"/>
          </a:xfrm>
        </p:grpSpPr>
        <p:pic>
          <p:nvPicPr>
            <p:cNvPr id="5" name="Google Shape;184;p10">
              <a:extLst>
                <a:ext uri="{FF2B5EF4-FFF2-40B4-BE49-F238E27FC236}">
                  <a16:creationId xmlns:a16="http://schemas.microsoft.com/office/drawing/2014/main" id="{77EFB969-AB2F-A183-580D-3103A168C24A}"/>
                </a:ext>
              </a:extLst>
            </p:cNvPr>
            <p:cNvPicPr preferRelativeResize="0"/>
            <p:nvPr/>
          </p:nvPicPr>
          <p:blipFill rotWithShape="1">
            <a:blip r:embed="rId5">
              <a:alphaModFix/>
            </a:blip>
            <a:srcRect/>
            <a:stretch/>
          </p:blipFill>
          <p:spPr>
            <a:xfrm>
              <a:off x="10021941" y="4800599"/>
              <a:ext cx="1171802" cy="1868906"/>
            </a:xfrm>
            <a:prstGeom prst="rect">
              <a:avLst/>
            </a:prstGeom>
            <a:noFill/>
            <a:ln>
              <a:noFill/>
            </a:ln>
          </p:spPr>
        </p:pic>
        <p:pic>
          <p:nvPicPr>
            <p:cNvPr id="11" name="Google Shape;185;p10" descr="Diagram&#10;&#10;Description automatically generated">
              <a:extLst>
                <a:ext uri="{FF2B5EF4-FFF2-40B4-BE49-F238E27FC236}">
                  <a16:creationId xmlns:a16="http://schemas.microsoft.com/office/drawing/2014/main" id="{9E255D2C-6AE0-2B92-7A7D-E862CDF25CA7}"/>
                </a:ext>
              </a:extLst>
            </p:cNvPr>
            <p:cNvPicPr preferRelativeResize="0"/>
            <p:nvPr/>
          </p:nvPicPr>
          <p:blipFill rotWithShape="1">
            <a:blip r:embed="rId6">
              <a:alphaModFix/>
            </a:blip>
            <a:srcRect/>
            <a:stretch/>
          </p:blipFill>
          <p:spPr>
            <a:xfrm>
              <a:off x="7922794" y="4803767"/>
              <a:ext cx="1890964" cy="1862570"/>
            </a:xfrm>
            <a:prstGeom prst="rect">
              <a:avLst/>
            </a:prstGeom>
            <a:noFill/>
            <a:ln>
              <a:noFill/>
            </a:ln>
          </p:spPr>
        </p:pic>
      </p:grpSp>
    </p:spTree>
    <p:extLst>
      <p:ext uri="{BB962C8B-B14F-4D97-AF65-F5344CB8AC3E}">
        <p14:creationId xmlns:p14="http://schemas.microsoft.com/office/powerpoint/2010/main" val="3215396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4"/>
          <p:cNvSpPr>
            <a:spLocks noChangeArrowheads="1"/>
          </p:cNvSpPr>
          <p:nvPr/>
        </p:nvSpPr>
        <p:spPr bwMode="auto">
          <a:xfrm>
            <a:off x="2133600" y="2901677"/>
            <a:ext cx="1573968" cy="914400"/>
          </a:xfrm>
          <a:prstGeom prst="ellipse">
            <a:avLst/>
          </a:prstGeom>
          <a:solidFill>
            <a:srgbClr val="FF9900"/>
          </a:solidFill>
          <a:ln w="38100">
            <a:noFill/>
            <a:round/>
            <a:headEnd/>
            <a:tailEnd/>
          </a:ln>
          <a:effectLst/>
          <a:scene3d>
            <a:camera prst="orthographicFront"/>
            <a:lightRig rig="threePt" dir="t"/>
          </a:scene3d>
          <a:sp3d>
            <a:bevelT/>
          </a:sp3d>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Aft>
                <a:spcPct val="15000"/>
              </a:spcAft>
              <a:buClr>
                <a:srgbClr val="FF0000"/>
              </a:buClr>
              <a:buSzPct val="100000"/>
              <a:buFont typeface="Verdana" charset="0"/>
              <a:buNone/>
              <a:defRPr/>
            </a:pPr>
            <a:r>
              <a:rPr lang="en-US" sz="1800" dirty="0">
                <a:latin typeface="+mn-lt"/>
                <a:cs typeface="Arial" charset="0"/>
              </a:rPr>
              <a:t>Life Threat</a:t>
            </a:r>
          </a:p>
        </p:txBody>
      </p:sp>
      <p:sp>
        <p:nvSpPr>
          <p:cNvPr id="13" name="Oval 8"/>
          <p:cNvSpPr>
            <a:spLocks noChangeArrowheads="1"/>
          </p:cNvSpPr>
          <p:nvPr/>
        </p:nvSpPr>
        <p:spPr bwMode="auto">
          <a:xfrm>
            <a:off x="4252049" y="2915964"/>
            <a:ext cx="1395413" cy="900113"/>
          </a:xfrm>
          <a:prstGeom prst="ellipse">
            <a:avLst/>
          </a:prstGeom>
          <a:solidFill>
            <a:srgbClr val="FF9900"/>
          </a:solidFill>
          <a:ln w="38100">
            <a:noFill/>
            <a:round/>
            <a:headEnd/>
            <a:tailEnd/>
          </a:ln>
          <a:effectLst/>
          <a:scene3d>
            <a:camera prst="orthographicFront"/>
            <a:lightRig rig="threePt" dir="t"/>
          </a:scene3d>
          <a:sp3d>
            <a:bevelT/>
          </a:sp3d>
        </p:spPr>
        <p:txBody>
          <a:bodyPr wrap="none" anchor="ct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ct val="15000"/>
              </a:spcAft>
              <a:buClr>
                <a:srgbClr val="FF0000"/>
              </a:buClr>
              <a:buSzPct val="100000"/>
              <a:buFont typeface="Verdana" charset="0"/>
              <a:buNone/>
              <a:defRPr/>
            </a:pPr>
            <a:r>
              <a:rPr lang="en-US" sz="1800" dirty="0">
                <a:latin typeface="+mn-lt"/>
                <a:cs typeface="Arial" charset="0"/>
              </a:rPr>
              <a:t>Loss</a:t>
            </a:r>
          </a:p>
        </p:txBody>
      </p:sp>
      <p:sp>
        <p:nvSpPr>
          <p:cNvPr id="15" name="Oval 12"/>
          <p:cNvSpPr>
            <a:spLocks noChangeArrowheads="1"/>
          </p:cNvSpPr>
          <p:nvPr/>
        </p:nvSpPr>
        <p:spPr bwMode="auto">
          <a:xfrm>
            <a:off x="8305800" y="2915171"/>
            <a:ext cx="1509712" cy="887412"/>
          </a:xfrm>
          <a:prstGeom prst="ellipse">
            <a:avLst/>
          </a:prstGeom>
          <a:solidFill>
            <a:srgbClr val="FF9900"/>
          </a:solidFill>
          <a:ln w="38100">
            <a:noFill/>
            <a:round/>
            <a:headEnd/>
            <a:tailEnd/>
          </a:ln>
          <a:effectLst/>
          <a:scene3d>
            <a:camera prst="orthographicFront"/>
            <a:lightRig rig="threePt" dir="t"/>
          </a:scene3d>
          <a:sp3d>
            <a:bevelT/>
          </a:sp3d>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Aft>
                <a:spcPct val="15000"/>
              </a:spcAft>
              <a:buClr>
                <a:srgbClr val="FF0000"/>
              </a:buClr>
              <a:buSzPct val="100000"/>
              <a:buFont typeface="Verdana" charset="0"/>
              <a:buNone/>
              <a:defRPr/>
            </a:pPr>
            <a:r>
              <a:rPr lang="en-US" sz="1800" dirty="0">
                <a:latin typeface="+mn-lt"/>
                <a:cs typeface="Arial" charset="0"/>
              </a:rPr>
              <a:t>Wear &amp; Tear</a:t>
            </a:r>
          </a:p>
        </p:txBody>
      </p:sp>
      <p:sp>
        <p:nvSpPr>
          <p:cNvPr id="19" name="Oval 8"/>
          <p:cNvSpPr>
            <a:spLocks noChangeArrowheads="1"/>
          </p:cNvSpPr>
          <p:nvPr/>
        </p:nvSpPr>
        <p:spPr bwMode="auto">
          <a:xfrm>
            <a:off x="6171393" y="2900801"/>
            <a:ext cx="1600200" cy="901700"/>
          </a:xfrm>
          <a:prstGeom prst="ellipse">
            <a:avLst/>
          </a:prstGeom>
          <a:solidFill>
            <a:srgbClr val="FF9900"/>
          </a:solidFill>
          <a:ln w="38100">
            <a:noFill/>
            <a:round/>
            <a:headEnd/>
            <a:tailEnd/>
          </a:ln>
          <a:effectLst/>
          <a:scene3d>
            <a:camera prst="orthographicFront"/>
            <a:lightRig rig="threePt" dir="t"/>
          </a:scene3d>
          <a:sp3d>
            <a:bevelT/>
          </a:sp3d>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Aft>
                <a:spcPct val="15000"/>
              </a:spcAft>
              <a:buClr>
                <a:srgbClr val="FF0000"/>
              </a:buClr>
              <a:buSzPct val="100000"/>
              <a:buFont typeface="Verdana" charset="0"/>
              <a:buNone/>
              <a:defRPr/>
            </a:pPr>
            <a:r>
              <a:rPr lang="en-US" sz="1800" dirty="0">
                <a:latin typeface="+mn-lt"/>
                <a:cs typeface="Arial" charset="0"/>
              </a:rPr>
              <a:t>Inner Conflict</a:t>
            </a:r>
          </a:p>
        </p:txBody>
      </p:sp>
      <p:sp>
        <p:nvSpPr>
          <p:cNvPr id="14350" name="Rectangle 2"/>
          <p:cNvSpPr>
            <a:spLocks noGrp="1" noChangeArrowheads="1"/>
          </p:cNvSpPr>
          <p:nvPr>
            <p:ph type="title"/>
          </p:nvPr>
        </p:nvSpPr>
        <p:spPr>
          <a:xfrm>
            <a:off x="856885" y="248676"/>
            <a:ext cx="10574505" cy="1007533"/>
          </a:xfrm>
        </p:spPr>
        <p:txBody>
          <a:bodyPr/>
          <a:lstStyle/>
          <a:p>
            <a:pPr algn="ctr" eaLnBrk="1" hangingPunct="1"/>
            <a:r>
              <a:rPr lang="en-GB" altLang="en-US" dirty="0"/>
              <a:t>Four Sources of Stress Injury</a:t>
            </a:r>
          </a:p>
        </p:txBody>
      </p:sp>
      <p:sp>
        <p:nvSpPr>
          <p:cNvPr id="4" name="Down Arrow 3"/>
          <p:cNvSpPr/>
          <p:nvPr/>
        </p:nvSpPr>
        <p:spPr>
          <a:xfrm>
            <a:off x="2671764" y="2437034"/>
            <a:ext cx="542925" cy="481012"/>
          </a:xfrm>
          <a:prstGeom prst="down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0" name="Down Arrow 19"/>
          <p:cNvSpPr/>
          <p:nvPr/>
        </p:nvSpPr>
        <p:spPr>
          <a:xfrm>
            <a:off x="4649789" y="2419572"/>
            <a:ext cx="542925" cy="481013"/>
          </a:xfrm>
          <a:prstGeom prst="down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1" name="Down Arrow 20"/>
          <p:cNvSpPr/>
          <p:nvPr/>
        </p:nvSpPr>
        <p:spPr>
          <a:xfrm>
            <a:off x="6699251" y="2437034"/>
            <a:ext cx="544513" cy="481012"/>
          </a:xfrm>
          <a:prstGeom prst="down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Down Arrow 21"/>
          <p:cNvSpPr/>
          <p:nvPr/>
        </p:nvSpPr>
        <p:spPr>
          <a:xfrm>
            <a:off x="8785226" y="2419572"/>
            <a:ext cx="542925" cy="481013"/>
          </a:xfrm>
          <a:prstGeom prst="down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3" name="Rectangle 10"/>
          <p:cNvSpPr txBox="1">
            <a:spLocks noChangeArrowheads="1"/>
          </p:cNvSpPr>
          <p:nvPr/>
        </p:nvSpPr>
        <p:spPr>
          <a:xfrm>
            <a:off x="2133600" y="3994371"/>
            <a:ext cx="1804988" cy="2144177"/>
          </a:xfrm>
          <a:prstGeom prst="rect">
            <a:avLst/>
          </a:prstGeom>
        </p:spPr>
        <p:txBody>
          <a:bodyPr lIns="0" tIns="0" rIns="0" bIns="0">
            <a:spAutoFit/>
          </a:bodyPr>
          <a:lstStyle>
            <a:lvl1pPr marL="342900" indent="-342900" algn="l" defTabSz="914400" rtl="0" eaLnBrk="1" latinLnBrk="0" hangingPunct="1">
              <a:spcBef>
                <a:spcPts val="2000"/>
              </a:spcBef>
              <a:buClr>
                <a:srgbClr val="FF0000"/>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rgbClr val="FF0000"/>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spcBef>
                <a:spcPts val="800"/>
              </a:spcBef>
              <a:buNone/>
              <a:defRPr/>
            </a:pPr>
            <a:r>
              <a:rPr lang="en-US" sz="1800" b="1" dirty="0">
                <a:solidFill>
                  <a:srgbClr val="000090"/>
                </a:solidFill>
                <a:ea typeface="ＭＳ Ｐゴシック" charset="0"/>
                <a:cs typeface="ＭＳ Ｐゴシック" charset="0"/>
              </a:rPr>
              <a:t>A </a:t>
            </a:r>
            <a:r>
              <a:rPr lang="en-US" sz="1800" b="1" u="sng" dirty="0">
                <a:solidFill>
                  <a:srgbClr val="000090"/>
                </a:solidFill>
                <a:ea typeface="ＭＳ Ｐゴシック" charset="0"/>
                <a:cs typeface="ＭＳ Ｐゴシック" charset="0"/>
              </a:rPr>
              <a:t>traumatic</a:t>
            </a:r>
            <a:r>
              <a:rPr lang="en-US" sz="1800" b="1" dirty="0">
                <a:solidFill>
                  <a:srgbClr val="000090"/>
                </a:solidFill>
                <a:ea typeface="ＭＳ Ｐゴシック" charset="0"/>
                <a:cs typeface="ＭＳ Ｐゴシック" charset="0"/>
              </a:rPr>
              <a:t> injury</a:t>
            </a:r>
          </a:p>
          <a:p>
            <a:pPr marL="0" indent="0">
              <a:spcBef>
                <a:spcPts val="800"/>
              </a:spcBef>
              <a:buNone/>
              <a:defRPr/>
            </a:pPr>
            <a:r>
              <a:rPr lang="en-US" sz="1800" b="1" dirty="0">
                <a:solidFill>
                  <a:srgbClr val="000000"/>
                </a:solidFill>
              </a:rPr>
              <a:t>Due to an experience of death-provoking terror, horror, or helplessness</a:t>
            </a:r>
          </a:p>
          <a:p>
            <a:pPr>
              <a:spcBef>
                <a:spcPts val="800"/>
              </a:spcBef>
              <a:defRPr/>
            </a:pPr>
            <a:endParaRPr lang="en-US" sz="1800" dirty="0">
              <a:solidFill>
                <a:srgbClr val="000090"/>
              </a:solidFill>
              <a:ea typeface="ＭＳ Ｐゴシック" charset="0"/>
              <a:cs typeface="ＭＳ Ｐゴシック" charset="0"/>
            </a:endParaRPr>
          </a:p>
        </p:txBody>
      </p:sp>
      <p:sp>
        <p:nvSpPr>
          <p:cNvPr id="14356" name="Rectangle 10"/>
          <p:cNvSpPr txBox="1">
            <a:spLocks noChangeArrowheads="1"/>
          </p:cNvSpPr>
          <p:nvPr/>
        </p:nvSpPr>
        <p:spPr bwMode="auto">
          <a:xfrm>
            <a:off x="4335464" y="3994371"/>
            <a:ext cx="1590675" cy="1764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000" b="1">
                <a:solidFill>
                  <a:schemeClr val="tx1"/>
                </a:solidFill>
                <a:latin typeface="Arial" charset="0"/>
                <a:ea typeface="ＭＳ Ｐゴシック" charset="-128"/>
              </a:defRPr>
            </a:lvl1pPr>
            <a:lvl2pPr marL="742950" indent="-285750">
              <a:defRPr sz="2000" b="1">
                <a:solidFill>
                  <a:schemeClr val="tx1"/>
                </a:solidFill>
                <a:latin typeface="Arial" charset="0"/>
                <a:ea typeface="ＭＳ Ｐゴシック" charset="-128"/>
              </a:defRPr>
            </a:lvl2pPr>
            <a:lvl3pPr marL="1143000" indent="-228600">
              <a:defRPr sz="2000" b="1">
                <a:solidFill>
                  <a:schemeClr val="tx1"/>
                </a:solidFill>
                <a:latin typeface="Arial" charset="0"/>
                <a:ea typeface="ＭＳ Ｐゴシック" charset="-128"/>
              </a:defRPr>
            </a:lvl3pPr>
            <a:lvl4pPr marL="1600200" indent="-228600">
              <a:defRPr sz="2000" b="1">
                <a:solidFill>
                  <a:schemeClr val="tx1"/>
                </a:solidFill>
                <a:latin typeface="Arial" charset="0"/>
                <a:ea typeface="ＭＳ Ｐゴシック" charset="-128"/>
              </a:defRPr>
            </a:lvl4pPr>
            <a:lvl5pPr marL="2057400" indent="-228600">
              <a:defRPr sz="2000" b="1">
                <a:solidFill>
                  <a:schemeClr val="tx1"/>
                </a:solidFill>
                <a:latin typeface="Arial" charset="0"/>
                <a:ea typeface="ＭＳ Ｐゴシック"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charset="-128"/>
              </a:defRPr>
            </a:lvl9pPr>
          </a:lstStyle>
          <a:p>
            <a:pPr>
              <a:spcBef>
                <a:spcPts val="800"/>
              </a:spcBef>
              <a:buClr>
                <a:srgbClr val="FF0000"/>
              </a:buClr>
              <a:buSzPct val="90000"/>
            </a:pPr>
            <a:r>
              <a:rPr lang="en-US" altLang="en-US" sz="1800" dirty="0">
                <a:solidFill>
                  <a:srgbClr val="000090"/>
                </a:solidFill>
                <a:latin typeface="Calibri" charset="0"/>
              </a:rPr>
              <a:t>A </a:t>
            </a:r>
            <a:r>
              <a:rPr lang="en-US" altLang="en-US" sz="1800" u="sng" dirty="0">
                <a:solidFill>
                  <a:srgbClr val="000090"/>
                </a:solidFill>
                <a:latin typeface="Calibri" charset="0"/>
              </a:rPr>
              <a:t>grief</a:t>
            </a:r>
            <a:r>
              <a:rPr lang="en-US" altLang="en-US" sz="1800" dirty="0">
                <a:solidFill>
                  <a:srgbClr val="000090"/>
                </a:solidFill>
                <a:latin typeface="Calibri" charset="0"/>
              </a:rPr>
              <a:t> injury</a:t>
            </a:r>
          </a:p>
          <a:p>
            <a:pPr>
              <a:spcBef>
                <a:spcPts val="800"/>
              </a:spcBef>
              <a:buClr>
                <a:srgbClr val="FF0000"/>
              </a:buClr>
              <a:buSzPct val="90000"/>
            </a:pPr>
            <a:r>
              <a:rPr lang="en-US" altLang="en-US" sz="1800" dirty="0">
                <a:solidFill>
                  <a:srgbClr val="000000"/>
                </a:solidFill>
                <a:latin typeface="Calibri" charset="0"/>
              </a:rPr>
              <a:t>Due to the loss of cherished people, things or parts of oneself</a:t>
            </a:r>
          </a:p>
        </p:txBody>
      </p:sp>
      <p:sp>
        <p:nvSpPr>
          <p:cNvPr id="14357" name="Rectangle 10"/>
          <p:cNvSpPr txBox="1">
            <a:spLocks noChangeArrowheads="1"/>
          </p:cNvSpPr>
          <p:nvPr/>
        </p:nvSpPr>
        <p:spPr bwMode="auto">
          <a:xfrm>
            <a:off x="6170613" y="3994371"/>
            <a:ext cx="1928812" cy="147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000" b="1">
                <a:solidFill>
                  <a:schemeClr val="tx1"/>
                </a:solidFill>
                <a:latin typeface="Arial" charset="0"/>
                <a:ea typeface="ＭＳ Ｐゴシック" charset="-128"/>
              </a:defRPr>
            </a:lvl1pPr>
            <a:lvl2pPr marL="742950" indent="-285750">
              <a:defRPr sz="2000" b="1">
                <a:solidFill>
                  <a:schemeClr val="tx1"/>
                </a:solidFill>
                <a:latin typeface="Arial" charset="0"/>
                <a:ea typeface="ＭＳ Ｐゴシック" charset="-128"/>
              </a:defRPr>
            </a:lvl2pPr>
            <a:lvl3pPr marL="1143000" indent="-228600">
              <a:defRPr sz="2000" b="1">
                <a:solidFill>
                  <a:schemeClr val="tx1"/>
                </a:solidFill>
                <a:latin typeface="Arial" charset="0"/>
                <a:ea typeface="ＭＳ Ｐゴシック" charset="-128"/>
              </a:defRPr>
            </a:lvl3pPr>
            <a:lvl4pPr marL="1600200" indent="-228600">
              <a:defRPr sz="2000" b="1">
                <a:solidFill>
                  <a:schemeClr val="tx1"/>
                </a:solidFill>
                <a:latin typeface="Arial" charset="0"/>
                <a:ea typeface="ＭＳ Ｐゴシック" charset="-128"/>
              </a:defRPr>
            </a:lvl4pPr>
            <a:lvl5pPr marL="2057400" indent="-228600">
              <a:defRPr sz="2000" b="1">
                <a:solidFill>
                  <a:schemeClr val="tx1"/>
                </a:solidFill>
                <a:latin typeface="Arial" charset="0"/>
                <a:ea typeface="ＭＳ Ｐゴシック"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charset="-128"/>
              </a:defRPr>
            </a:lvl9pPr>
          </a:lstStyle>
          <a:p>
            <a:pPr>
              <a:spcBef>
                <a:spcPts val="800"/>
              </a:spcBef>
              <a:buClr>
                <a:srgbClr val="FF0000"/>
              </a:buClr>
              <a:buSzPct val="90000"/>
            </a:pPr>
            <a:r>
              <a:rPr lang="en-US" altLang="en-US" sz="1800" dirty="0">
                <a:solidFill>
                  <a:srgbClr val="000090"/>
                </a:solidFill>
                <a:latin typeface="Calibri" charset="0"/>
              </a:rPr>
              <a:t>A </a:t>
            </a:r>
            <a:r>
              <a:rPr lang="en-US" altLang="en-US" sz="1800" u="sng" dirty="0">
                <a:solidFill>
                  <a:srgbClr val="000090"/>
                </a:solidFill>
                <a:latin typeface="Calibri" charset="0"/>
              </a:rPr>
              <a:t>moral</a:t>
            </a:r>
            <a:r>
              <a:rPr lang="en-US" altLang="en-US" sz="1800" dirty="0">
                <a:solidFill>
                  <a:srgbClr val="000090"/>
                </a:solidFill>
                <a:latin typeface="Calibri" charset="0"/>
              </a:rPr>
              <a:t> injury</a:t>
            </a:r>
          </a:p>
          <a:p>
            <a:pPr>
              <a:spcBef>
                <a:spcPts val="800"/>
              </a:spcBef>
              <a:buClr>
                <a:srgbClr val="FF0000"/>
              </a:buClr>
              <a:buSzPct val="90000"/>
            </a:pPr>
            <a:r>
              <a:rPr lang="en-US" altLang="en-US" sz="1800" dirty="0">
                <a:solidFill>
                  <a:srgbClr val="000000"/>
                </a:solidFill>
                <a:latin typeface="Calibri" charset="0"/>
              </a:rPr>
              <a:t>Due to behaviors or the witnessing of behaviors that violate moral values</a:t>
            </a:r>
          </a:p>
        </p:txBody>
      </p:sp>
      <p:sp>
        <p:nvSpPr>
          <p:cNvPr id="26" name="Rectangle 10"/>
          <p:cNvSpPr txBox="1">
            <a:spLocks noChangeArrowheads="1"/>
          </p:cNvSpPr>
          <p:nvPr/>
        </p:nvSpPr>
        <p:spPr>
          <a:xfrm>
            <a:off x="8235951" y="3975321"/>
            <a:ext cx="1971675" cy="2400300"/>
          </a:xfrm>
          <a:prstGeom prst="rect">
            <a:avLst/>
          </a:prstGeom>
        </p:spPr>
        <p:txBody>
          <a:bodyPr lIns="0" tIns="0" rIns="0" bIns="0">
            <a:spAutoFit/>
          </a:bodyPr>
          <a:lstStyle>
            <a:lvl1pPr marL="342900" indent="-342900" algn="l" defTabSz="914400" rtl="0" eaLnBrk="1" latinLnBrk="0" hangingPunct="1">
              <a:spcBef>
                <a:spcPts val="2000"/>
              </a:spcBef>
              <a:buClr>
                <a:srgbClr val="FF0000"/>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rgbClr val="FF0000"/>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spcBef>
                <a:spcPts val="800"/>
              </a:spcBef>
              <a:buNone/>
              <a:defRPr/>
            </a:pPr>
            <a:r>
              <a:rPr lang="en-US" sz="1800" b="1" dirty="0">
                <a:solidFill>
                  <a:srgbClr val="000090"/>
                </a:solidFill>
                <a:latin typeface="Calibri" charset="0"/>
                <a:ea typeface="Calibri" charset="0"/>
                <a:cs typeface="Calibri" charset="0"/>
              </a:rPr>
              <a:t>A </a:t>
            </a:r>
            <a:r>
              <a:rPr lang="en-US" sz="1800" b="1" u="sng" dirty="0">
                <a:solidFill>
                  <a:srgbClr val="000090"/>
                </a:solidFill>
                <a:latin typeface="Calibri" charset="0"/>
                <a:ea typeface="Calibri" charset="0"/>
                <a:cs typeface="Calibri" charset="0"/>
              </a:rPr>
              <a:t>fatigue</a:t>
            </a:r>
            <a:r>
              <a:rPr lang="en-US" sz="1800" b="1" dirty="0">
                <a:solidFill>
                  <a:srgbClr val="000090"/>
                </a:solidFill>
                <a:latin typeface="Calibri" charset="0"/>
                <a:ea typeface="Calibri" charset="0"/>
                <a:cs typeface="Calibri" charset="0"/>
              </a:rPr>
              <a:t> injury</a:t>
            </a:r>
          </a:p>
          <a:p>
            <a:pPr marL="0" indent="0">
              <a:spcBef>
                <a:spcPts val="800"/>
              </a:spcBef>
              <a:buNone/>
              <a:defRPr/>
            </a:pPr>
            <a:r>
              <a:rPr lang="en-US" sz="1800" b="1" dirty="0">
                <a:solidFill>
                  <a:srgbClr val="000000"/>
                </a:solidFill>
                <a:latin typeface="Calibri" charset="0"/>
                <a:ea typeface="Calibri" charset="0"/>
                <a:cs typeface="Calibri" charset="0"/>
              </a:rPr>
              <a:t>Due to the accumulation of stress from all sources over time without sufficient rest and recovery</a:t>
            </a:r>
          </a:p>
          <a:p>
            <a:pPr marL="231775" indent="-231775">
              <a:spcBef>
                <a:spcPts val="800"/>
              </a:spcBef>
              <a:defRPr/>
            </a:pPr>
            <a:endParaRPr lang="en-US" sz="1800" b="1" dirty="0">
              <a:solidFill>
                <a:srgbClr val="000090"/>
              </a:solidFill>
              <a:latin typeface="Calibri" charset="0"/>
              <a:ea typeface="Calibri" charset="0"/>
              <a:cs typeface="Calibri" charset="0"/>
            </a:endParaRPr>
          </a:p>
        </p:txBody>
      </p:sp>
      <p:sp>
        <p:nvSpPr>
          <p:cNvPr id="17" name="Text Box 14"/>
          <p:cNvSpPr txBox="1">
            <a:spLocks noChangeArrowheads="1"/>
          </p:cNvSpPr>
          <p:nvPr/>
        </p:nvSpPr>
        <p:spPr bwMode="auto">
          <a:xfrm>
            <a:off x="2227107" y="1904548"/>
            <a:ext cx="7823722" cy="610874"/>
          </a:xfrm>
          <a:prstGeom prst="rect">
            <a:avLst/>
          </a:prstGeom>
          <a:solidFill>
            <a:srgbClr val="FF9900"/>
          </a:solidFill>
          <a:ln w="38100">
            <a:noFill/>
            <a:miter lim="800000"/>
            <a:headEnd/>
            <a:tailEnd/>
          </a:ln>
          <a:effectLst/>
          <a:scene3d>
            <a:camera prst="orthographicFront"/>
            <a:lightRig rig="threePt" dir="t"/>
          </a:scene3d>
          <a:sp3d>
            <a:bevelT/>
          </a:sp3d>
        </p:spPr>
        <p:txBody>
          <a:bodyPr tIns="91440" bIns="91440" anchor="ct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buClr>
                <a:schemeClr val="bg1"/>
              </a:buClr>
              <a:buSzPct val="100000"/>
              <a:buFont typeface="Verdana" charset="0"/>
              <a:buNone/>
              <a:defRPr/>
            </a:pPr>
            <a:r>
              <a:rPr lang="en-US" b="1" dirty="0">
                <a:effectLst>
                  <a:glow rad="63500">
                    <a:schemeClr val="accent2">
                      <a:satMod val="175000"/>
                      <a:alpha val="40000"/>
                    </a:schemeClr>
                  </a:glow>
                </a:effectLst>
                <a:latin typeface="+mn-lt"/>
                <a:cs typeface="Arial Unicode MS" charset="0"/>
              </a:rPr>
              <a:t>Intense or Prolonged Stress</a:t>
            </a:r>
          </a:p>
        </p:txBody>
      </p:sp>
    </p:spTree>
    <p:extLst>
      <p:ext uri="{BB962C8B-B14F-4D97-AF65-F5344CB8AC3E}">
        <p14:creationId xmlns:p14="http://schemas.microsoft.com/office/powerpoint/2010/main" val="3934597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TextBox 8">
            <a:extLst>
              <a:ext uri="{FF2B5EF4-FFF2-40B4-BE49-F238E27FC236}">
                <a16:creationId xmlns:a16="http://schemas.microsoft.com/office/drawing/2014/main" id="{26984C68-D27A-4722-876C-55D2A405950D}"/>
              </a:ext>
            </a:extLst>
          </p:cNvPr>
          <p:cNvGraphicFramePr/>
          <p:nvPr>
            <p:extLst>
              <p:ext uri="{D42A27DB-BD31-4B8C-83A1-F6EECF244321}">
                <p14:modId xmlns:p14="http://schemas.microsoft.com/office/powerpoint/2010/main" val="2320581695"/>
              </p:ext>
            </p:extLst>
          </p:nvPr>
        </p:nvGraphicFramePr>
        <p:xfrm>
          <a:off x="1030069" y="1828801"/>
          <a:ext cx="10512862" cy="4350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981201" y="1"/>
            <a:ext cx="8610600" cy="1008063"/>
          </a:xfrm>
        </p:spPr>
        <p:txBody>
          <a:bodyPr vert="horz" lIns="91416" tIns="45708" rIns="91416" bIns="45708" numCol="1" rtlCol="0" anchor="ctr" anchorCtr="1" compatLnSpc="1">
            <a:prstTxWarp prst="textNoShape">
              <a:avLst/>
            </a:prstTxWarp>
            <a:normAutofit/>
          </a:bodyPr>
          <a:lstStyle/>
          <a:p>
            <a:pPr>
              <a:defRPr/>
            </a:pPr>
            <a:r>
              <a:rPr lang="en-GB" sz="4000" dirty="0">
                <a:ea typeface="ＭＳ Ｐゴシック" charset="0"/>
                <a:cs typeface="ＭＳ Ｐゴシック" charset="0"/>
              </a:rPr>
              <a:t>Four Causes of Stress Injury</a:t>
            </a:r>
            <a:endParaRPr lang="en-US" sz="4000" dirty="0"/>
          </a:p>
        </p:txBody>
      </p:sp>
    </p:spTree>
    <p:extLst>
      <p:ext uri="{BB962C8B-B14F-4D97-AF65-F5344CB8AC3E}">
        <p14:creationId xmlns:p14="http://schemas.microsoft.com/office/powerpoint/2010/main" val="2728013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7315F-6172-6B7B-5752-6D710920C624}"/>
              </a:ext>
            </a:extLst>
          </p:cNvPr>
          <p:cNvSpPr>
            <a:spLocks noGrp="1"/>
          </p:cNvSpPr>
          <p:nvPr>
            <p:ph type="title"/>
          </p:nvPr>
        </p:nvSpPr>
        <p:spPr>
          <a:xfrm>
            <a:off x="2827191" y="132347"/>
            <a:ext cx="6834166" cy="1007533"/>
          </a:xfrm>
        </p:spPr>
        <p:txBody>
          <a:bodyPr>
            <a:normAutofit fontScale="90000"/>
          </a:bodyPr>
          <a:lstStyle/>
          <a:p>
            <a:r>
              <a:rPr lang="en-US" b="1" dirty="0"/>
              <a:t>Stress Continuum/Thermometer</a:t>
            </a:r>
          </a:p>
        </p:txBody>
      </p:sp>
      <p:graphicFrame>
        <p:nvGraphicFramePr>
          <p:cNvPr id="4" name="Group 3">
            <a:extLst>
              <a:ext uri="{FF2B5EF4-FFF2-40B4-BE49-F238E27FC236}">
                <a16:creationId xmlns:a16="http://schemas.microsoft.com/office/drawing/2014/main" id="{A2B2ECD9-B387-84A3-67B8-914B457F98B7}"/>
              </a:ext>
            </a:extLst>
          </p:cNvPr>
          <p:cNvGraphicFramePr>
            <a:graphicFrameLocks noGrp="1"/>
          </p:cNvGraphicFramePr>
          <p:nvPr>
            <p:extLst>
              <p:ext uri="{D42A27DB-BD31-4B8C-83A1-F6EECF244321}">
                <p14:modId xmlns:p14="http://schemas.microsoft.com/office/powerpoint/2010/main" val="2076784007"/>
              </p:ext>
            </p:extLst>
          </p:nvPr>
        </p:nvGraphicFramePr>
        <p:xfrm>
          <a:off x="1528011" y="1298032"/>
          <a:ext cx="10663989" cy="5464432"/>
        </p:xfrm>
        <a:graphic>
          <a:graphicData uri="http://schemas.openxmlformats.org/drawingml/2006/table">
            <a:tbl>
              <a:tblPr/>
              <a:tblGrid>
                <a:gridCol w="2667017">
                  <a:extLst>
                    <a:ext uri="{9D8B030D-6E8A-4147-A177-3AD203B41FA5}">
                      <a16:colId xmlns:a16="http://schemas.microsoft.com/office/drawing/2014/main" val="20000"/>
                    </a:ext>
                  </a:extLst>
                </a:gridCol>
                <a:gridCol w="2664977">
                  <a:extLst>
                    <a:ext uri="{9D8B030D-6E8A-4147-A177-3AD203B41FA5}">
                      <a16:colId xmlns:a16="http://schemas.microsoft.com/office/drawing/2014/main" val="20001"/>
                    </a:ext>
                  </a:extLst>
                </a:gridCol>
                <a:gridCol w="2664977">
                  <a:extLst>
                    <a:ext uri="{9D8B030D-6E8A-4147-A177-3AD203B41FA5}">
                      <a16:colId xmlns:a16="http://schemas.microsoft.com/office/drawing/2014/main" val="20002"/>
                    </a:ext>
                  </a:extLst>
                </a:gridCol>
                <a:gridCol w="2667018">
                  <a:extLst>
                    <a:ext uri="{9D8B030D-6E8A-4147-A177-3AD203B41FA5}">
                      <a16:colId xmlns:a16="http://schemas.microsoft.com/office/drawing/2014/main" val="20003"/>
                    </a:ext>
                  </a:extLst>
                </a:gridCol>
              </a:tblGrid>
              <a:tr h="6547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127" charset="0"/>
                          <a:ea typeface="Corbel" pitchFamily="127" charset="0"/>
                          <a:cs typeface="Corbel" pitchFamily="127" charset="0"/>
                        </a:rPr>
                        <a:t>READY</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bg1"/>
                          </a:solidFill>
                          <a:effectLst/>
                          <a:latin typeface="Calibri" pitchFamily="127" charset="0"/>
                          <a:ea typeface="Corbel" pitchFamily="127" charset="0"/>
                          <a:cs typeface="Corbel" pitchFamily="127" charset="0"/>
                        </a:rPr>
                        <a:t>(Green)</a:t>
                      </a:r>
                    </a:p>
                  </a:txBody>
                  <a:tcPr marL="91416" marR="91416" marT="45708" marB="4570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127" charset="0"/>
                          <a:ea typeface="Corbel" pitchFamily="127" charset="0"/>
                          <a:cs typeface="Corbel" pitchFamily="127" charset="0"/>
                        </a:rPr>
                        <a:t>REACTING</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bg1"/>
                          </a:solidFill>
                          <a:effectLst/>
                          <a:latin typeface="Calibri" pitchFamily="127" charset="0"/>
                          <a:ea typeface="Corbel" pitchFamily="127" charset="0"/>
                          <a:cs typeface="Corbel" pitchFamily="127" charset="0"/>
                        </a:rPr>
                        <a:t>(Yellow)</a:t>
                      </a:r>
                    </a:p>
                  </a:txBody>
                  <a:tcPr marL="91416" marR="91416" marT="45708" marB="4570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622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127" charset="0"/>
                          <a:ea typeface="Corbel" pitchFamily="127" charset="0"/>
                          <a:cs typeface="Corbel" pitchFamily="127" charset="0"/>
                        </a:rPr>
                        <a:t>INJURED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bg1"/>
                          </a:solidFill>
                          <a:effectLst/>
                          <a:latin typeface="Calibri" pitchFamily="127" charset="0"/>
                          <a:ea typeface="Corbel" pitchFamily="127" charset="0"/>
                          <a:cs typeface="Corbel" pitchFamily="127" charset="0"/>
                        </a:rPr>
                        <a:t>(Orange)</a:t>
                      </a:r>
                    </a:p>
                  </a:txBody>
                  <a:tcPr marL="91416" marR="91416" marT="45708" marB="4570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127" charset="0"/>
                          <a:ea typeface="Corbel" pitchFamily="127" charset="0"/>
                          <a:cs typeface="Corbel" pitchFamily="127" charset="0"/>
                        </a:rPr>
                        <a:t>ILL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bg1"/>
                          </a:solidFill>
                          <a:effectLst/>
                          <a:latin typeface="Calibri" pitchFamily="127" charset="0"/>
                          <a:ea typeface="Corbel" pitchFamily="127" charset="0"/>
                          <a:cs typeface="Corbel" pitchFamily="127" charset="0"/>
                        </a:rPr>
                        <a:t>(Red)</a:t>
                      </a:r>
                    </a:p>
                  </a:txBody>
                  <a:tcPr marL="91416" marR="91416" marT="45708" marB="4570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0"/>
                  </a:ext>
                </a:extLst>
              </a:tr>
              <a:tr h="4808491">
                <a:tc>
                  <a:txBody>
                    <a:bodyPr/>
                    <a:lstStyle/>
                    <a:p>
                      <a:pPr marL="341313" marR="0" lvl="0" indent="-341313" algn="l" defTabSz="457200" rtl="0" eaLnBrk="1" fontAlgn="base" latinLnBrk="0" hangingPunct="1">
                        <a:lnSpc>
                          <a:spcPct val="90000"/>
                        </a:lnSpc>
                        <a:spcBef>
                          <a:spcPct val="10000"/>
                        </a:spcBef>
                        <a:spcAft>
                          <a:spcPct val="5000"/>
                        </a:spcAft>
                        <a:buClr>
                          <a:schemeClr val="tx1"/>
                        </a:buClr>
                        <a:buSzTx/>
                        <a:buFont typeface="Verdana" pitchFamily="127"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DEFINITION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Optimal functioning</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Adaptive growth</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Wellness</a:t>
                      </a:r>
                    </a:p>
                    <a:p>
                      <a:pPr marL="341313" marR="0" lvl="0" indent="-341313" algn="l" defTabSz="457200" rtl="0" eaLnBrk="1" fontAlgn="base" latinLnBrk="0" hangingPunct="1">
                        <a:lnSpc>
                          <a:spcPct val="90000"/>
                        </a:lnSpc>
                        <a:spcBef>
                          <a:spcPct val="30000"/>
                        </a:spcBef>
                        <a:spcAft>
                          <a:spcPct val="5000"/>
                        </a:spcAft>
                        <a:buClr>
                          <a:schemeClr val="tx1"/>
                        </a:buClr>
                        <a:buSzTx/>
                        <a:buFont typeface="Verdana" pitchFamily="127"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FEATURES</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At one’s best</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Well-trained and prepared</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In control</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Physically, mentally and spiritually fit</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Mission-focused</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Motivated</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Calm and steady</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Having fun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Behaving ethically</a:t>
                      </a:r>
                      <a:endParaRPr kumimoji="0" lang="en-US" sz="1600" b="1" i="0" u="none" strike="noStrike" cap="none" normalizeH="0" baseline="0" dirty="0">
                        <a:ln>
                          <a:noFill/>
                        </a:ln>
                        <a:solidFill>
                          <a:srgbClr val="103154"/>
                        </a:solidFill>
                        <a:effectLst/>
                        <a:latin typeface="Calibri" pitchFamily="127" charset="0"/>
                        <a:ea typeface="Corbel" pitchFamily="127" charset="0"/>
                        <a:cs typeface="Corbel" pitchFamily="127" charset="0"/>
                      </a:endParaRPr>
                    </a:p>
                  </a:txBody>
                  <a:tcPr marL="91416" marR="91416" marT="45708" marB="4570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89E690">
                        <a:alpha val="49803"/>
                      </a:srgbClr>
                    </a:solidFill>
                  </a:tcPr>
                </a:tc>
                <a:tc>
                  <a:txBody>
                    <a:bodyPr/>
                    <a:lstStyle/>
                    <a:p>
                      <a:pPr marL="341313" marR="0" lvl="0" indent="-341313" algn="l" defTabSz="457200" rtl="0" eaLnBrk="1" fontAlgn="base" latinLnBrk="0" hangingPunct="1">
                        <a:lnSpc>
                          <a:spcPct val="90000"/>
                        </a:lnSpc>
                        <a:spcBef>
                          <a:spcPct val="10000"/>
                        </a:spcBef>
                        <a:spcAft>
                          <a:spcPct val="5000"/>
                        </a:spcAft>
                        <a:buClr>
                          <a:schemeClr val="tx1"/>
                        </a:buClr>
                        <a:buSzTx/>
                        <a:buFont typeface="Verdana" pitchFamily="127"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DEFINITION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Mild and transient distress or impairment</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Always goes away</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Low risk</a:t>
                      </a: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CAUSES</a:t>
                      </a:r>
                      <a:endPar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Any stressor</a:t>
                      </a:r>
                      <a:endPar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FEATURES</a:t>
                      </a:r>
                    </a:p>
                    <a:p>
                      <a:pPr marL="341313" marR="0" lvl="0" indent="-341313" algn="l" defTabSz="457200" rtl="0" eaLnBrk="1" fontAlgn="base" latinLnBrk="0" hangingPunct="1">
                        <a:lnSpc>
                          <a:spcPct val="10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Feeling irritable, anxious or down</a:t>
                      </a:r>
                    </a:p>
                    <a:p>
                      <a:pPr marL="341313" marR="0" lvl="0" indent="-341313" algn="l" defTabSz="457200" rtl="0" eaLnBrk="1" fontAlgn="base" latinLnBrk="0" hangingPunct="1">
                        <a:lnSpc>
                          <a:spcPct val="10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Loss of motivation</a:t>
                      </a:r>
                    </a:p>
                    <a:p>
                      <a:pPr marL="341313" marR="0" lvl="0" indent="-341313" algn="l" defTabSz="457200" rtl="0" eaLnBrk="1" fontAlgn="base" latinLnBrk="0" hangingPunct="1">
                        <a:lnSpc>
                          <a:spcPct val="10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Loss of focus</a:t>
                      </a:r>
                    </a:p>
                    <a:p>
                      <a:pPr marL="341313" marR="0" lvl="0" indent="-341313" algn="l" defTabSz="457200" rtl="0" eaLnBrk="1" fontAlgn="base" latinLnBrk="0" hangingPunct="1">
                        <a:lnSpc>
                          <a:spcPct val="10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Difficulty sleeping</a:t>
                      </a:r>
                    </a:p>
                    <a:p>
                      <a:pPr marL="341313" marR="0" lvl="0" indent="-341313" algn="l" defTabSz="457200" rtl="0" eaLnBrk="1" fontAlgn="base" latinLnBrk="0" hangingPunct="1">
                        <a:lnSpc>
                          <a:spcPct val="10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Muscle tension or other physical changes</a:t>
                      </a:r>
                    </a:p>
                    <a:p>
                      <a:pPr marL="341313" marR="0" lvl="0" indent="-341313" algn="l" defTabSz="457200" rtl="0" eaLnBrk="1" fontAlgn="base" latinLnBrk="0" hangingPunct="1">
                        <a:lnSpc>
                          <a:spcPct val="100000"/>
                        </a:lnSpc>
                        <a:spcBef>
                          <a:spcPct val="0"/>
                        </a:spcBef>
                        <a:spcAft>
                          <a:spcPct val="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Not having fun</a:t>
                      </a:r>
                    </a:p>
                  </a:txBody>
                  <a:tcPr marL="91416" marR="91416" marT="45708" marB="4570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CC00">
                        <a:alpha val="50195"/>
                      </a:srgbClr>
                    </a:solidFill>
                  </a:tcPr>
                </a:tc>
                <a:tc>
                  <a:txBody>
                    <a:bodyPr/>
                    <a:lstStyle/>
                    <a:p>
                      <a:pPr marL="341313" marR="0" lvl="0" indent="-341313" algn="l" defTabSz="457200" rtl="0" eaLnBrk="1" fontAlgn="base" latinLnBrk="0" hangingPunct="1">
                        <a:lnSpc>
                          <a:spcPct val="90000"/>
                        </a:lnSpc>
                        <a:spcBef>
                          <a:spcPct val="10000"/>
                        </a:spcBef>
                        <a:spcAft>
                          <a:spcPct val="5000"/>
                        </a:spcAft>
                        <a:buClr>
                          <a:schemeClr val="tx1"/>
                        </a:buClr>
                        <a:buSzTx/>
                        <a:buFont typeface="Verdana" pitchFamily="127"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DEFINITION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More severe and persistent distress or impairment</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Leaves a scar</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Higher risk</a:t>
                      </a: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CAUSES</a:t>
                      </a:r>
                      <a:endPar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Life threat</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Loss</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Moral injury</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Wear and tear</a:t>
                      </a:r>
                      <a:endPar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FEATURES</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Loss of control</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Panic, rage or depression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No longer feeling like normal self</a:t>
                      </a:r>
                    </a:p>
                    <a:p>
                      <a:pPr marL="341313" marR="0" lvl="0" indent="-341313" algn="l" defTabSz="457200" rtl="0" eaLnBrk="1" fontAlgn="base" latinLnBrk="0" hangingPunct="1">
                        <a:lnSpc>
                          <a:spcPct val="90000"/>
                        </a:lnSpc>
                        <a:spcBef>
                          <a:spcPct val="0"/>
                        </a:spcBef>
                        <a:spcAft>
                          <a:spcPct val="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Excessive guilt, shame or blame</a:t>
                      </a:r>
                    </a:p>
                    <a:p>
                      <a:pPr marL="341313" marR="0" lvl="0" indent="-341313" algn="l" defTabSz="457200" rtl="0" eaLnBrk="1" fontAlgn="base" latinLnBrk="0" hangingPunct="1">
                        <a:lnSpc>
                          <a:spcPct val="90000"/>
                        </a:lnSpc>
                        <a:spcBef>
                          <a:spcPct val="0"/>
                        </a:spcBef>
                        <a:spcAft>
                          <a:spcPct val="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Misconduct</a:t>
                      </a:r>
                    </a:p>
                  </a:txBody>
                  <a:tcPr marL="91416" marR="91416" marT="45708" marB="4570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9933">
                        <a:alpha val="49803"/>
                      </a:srgbClr>
                    </a:solidFill>
                  </a:tcPr>
                </a:tc>
                <a:tc>
                  <a:txBody>
                    <a:bodyPr/>
                    <a:lstStyle/>
                    <a:p>
                      <a:pPr marL="341313" marR="0" lvl="0" indent="-341313" algn="l" defTabSz="457200" rtl="0" eaLnBrk="1" fontAlgn="base" latinLnBrk="0" hangingPunct="1">
                        <a:lnSpc>
                          <a:spcPct val="90000"/>
                        </a:lnSpc>
                        <a:spcBef>
                          <a:spcPct val="10000"/>
                        </a:spcBef>
                        <a:spcAft>
                          <a:spcPct val="5000"/>
                        </a:spcAft>
                        <a:buClr>
                          <a:schemeClr val="tx1"/>
                        </a:buClr>
                        <a:buSzTx/>
                        <a:buFont typeface="Verdana" pitchFamily="127"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DEFINITION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Clinical mental disorder</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Unhealed stress injury causing life impairment</a:t>
                      </a: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TYPES</a:t>
                      </a:r>
                      <a:endPar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PTSD</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Depression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Anxiety</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Substance use disorders</a:t>
                      </a:r>
                      <a:endPar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FEATURES</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Symptoms persist and worsen over time</a:t>
                      </a:r>
                    </a:p>
                    <a:p>
                      <a:pPr marL="341313" marR="0" lvl="0" indent="-341313" algn="l" defTabSz="457200" rtl="0" eaLnBrk="1" fontAlgn="base" latinLnBrk="0" hangingPunct="1">
                        <a:lnSpc>
                          <a:spcPct val="90000"/>
                        </a:lnSpc>
                        <a:spcBef>
                          <a:spcPct val="0"/>
                        </a:spcBef>
                        <a:spcAft>
                          <a:spcPct val="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Severe distress or social or occupational impairment</a:t>
                      </a:r>
                    </a:p>
                  </a:txBody>
                  <a:tcPr marL="91416" marR="91416" marT="45708" marB="4570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5050">
                        <a:alpha val="49803"/>
                      </a:srgbClr>
                    </a:solidFill>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3"/>
          <a:stretch>
            <a:fillRect/>
          </a:stretch>
        </p:blipFill>
        <p:spPr>
          <a:xfrm>
            <a:off x="0" y="1820448"/>
            <a:ext cx="1476375" cy="4419600"/>
          </a:xfrm>
          <a:prstGeom prst="rect">
            <a:avLst/>
          </a:prstGeom>
        </p:spPr>
      </p:pic>
    </p:spTree>
    <p:extLst>
      <p:ext uri="{BB962C8B-B14F-4D97-AF65-F5344CB8AC3E}">
        <p14:creationId xmlns:p14="http://schemas.microsoft.com/office/powerpoint/2010/main" val="3018359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1"/>
            <a:ext cx="7772400" cy="1007271"/>
          </a:xfrm>
        </p:spPr>
        <p:txBody>
          <a:bodyPr>
            <a:normAutofit/>
          </a:bodyPr>
          <a:lstStyle/>
          <a:p>
            <a:r>
              <a:rPr lang="en-US" dirty="0"/>
              <a:t>Stress First Aid Train the Trainer</a:t>
            </a:r>
          </a:p>
        </p:txBody>
      </p:sp>
      <p:sp>
        <p:nvSpPr>
          <p:cNvPr id="6" name="TextBox 5">
            <a:extLst>
              <a:ext uri="{FF2B5EF4-FFF2-40B4-BE49-F238E27FC236}">
                <a16:creationId xmlns:a16="http://schemas.microsoft.com/office/drawing/2014/main" id="{4DCDE691-6ABB-4315-B655-3DC8E92BB5AD}"/>
              </a:ext>
            </a:extLst>
          </p:cNvPr>
          <p:cNvSpPr txBox="1"/>
          <p:nvPr/>
        </p:nvSpPr>
        <p:spPr>
          <a:xfrm>
            <a:off x="1296651" y="1295957"/>
            <a:ext cx="9446339" cy="1815409"/>
          </a:xfrm>
          <a:prstGeom prst="rect">
            <a:avLst/>
          </a:prstGeom>
          <a:noFill/>
        </p:spPr>
        <p:txBody>
          <a:bodyPr wrap="square" lIns="91440" tIns="45720" rIns="91440" bIns="45720" rtlCol="0" anchor="t">
            <a:spAutoFit/>
          </a:bodyPr>
          <a:lstStyle/>
          <a:p>
            <a:pPr algn="ctr"/>
            <a:r>
              <a:rPr lang="en-US" sz="5550" dirty="0">
                <a:solidFill>
                  <a:srgbClr val="232D4B"/>
                </a:solidFill>
              </a:rPr>
              <a:t>Session I – February 21, 2024</a:t>
            </a:r>
            <a:endParaRPr lang="en-US" sz="5598" dirty="0">
              <a:solidFill>
                <a:srgbClr val="232D4B"/>
              </a:solidFill>
            </a:endParaRPr>
          </a:p>
          <a:p>
            <a:pPr algn="ctr"/>
            <a:r>
              <a:rPr lang="en-US" sz="5598" dirty="0">
                <a:solidFill>
                  <a:srgbClr val="232D4B"/>
                </a:solidFill>
              </a:rPr>
              <a:t>Presenters</a:t>
            </a:r>
          </a:p>
        </p:txBody>
      </p:sp>
      <p:sp>
        <p:nvSpPr>
          <p:cNvPr id="7" name="TextBox 6">
            <a:extLst>
              <a:ext uri="{FF2B5EF4-FFF2-40B4-BE49-F238E27FC236}">
                <a16:creationId xmlns:a16="http://schemas.microsoft.com/office/drawing/2014/main" id="{90B75077-622A-4CE7-ABD6-660294E75878}"/>
              </a:ext>
            </a:extLst>
          </p:cNvPr>
          <p:cNvSpPr txBox="1"/>
          <p:nvPr/>
        </p:nvSpPr>
        <p:spPr>
          <a:xfrm>
            <a:off x="2820254" y="3657540"/>
            <a:ext cx="7465655" cy="369236"/>
          </a:xfrm>
          <a:prstGeom prst="rect">
            <a:avLst/>
          </a:prstGeom>
          <a:noFill/>
        </p:spPr>
        <p:txBody>
          <a:bodyPr wrap="square" rtlCol="0">
            <a:spAutoFit/>
          </a:bodyPr>
          <a:lstStyle/>
          <a:p>
            <a:r>
              <a:rPr lang="en-US" dirty="0"/>
              <a:t> </a:t>
            </a:r>
          </a:p>
        </p:txBody>
      </p:sp>
      <p:pic>
        <p:nvPicPr>
          <p:cNvPr id="9" name="Picture 8">
            <a:extLst>
              <a:ext uri="{FF2B5EF4-FFF2-40B4-BE49-F238E27FC236}">
                <a16:creationId xmlns:a16="http://schemas.microsoft.com/office/drawing/2014/main" id="{EEE9EE4E-C620-4386-982E-955E5C1E6305}"/>
              </a:ext>
            </a:extLst>
          </p:cNvPr>
          <p:cNvPicPr>
            <a:picLocks noChangeAspect="1"/>
          </p:cNvPicPr>
          <p:nvPr/>
        </p:nvPicPr>
        <p:blipFill>
          <a:blip r:embed="rId3"/>
          <a:stretch>
            <a:fillRect/>
          </a:stretch>
        </p:blipFill>
        <p:spPr>
          <a:xfrm>
            <a:off x="2434933" y="3135880"/>
            <a:ext cx="2056776" cy="2197694"/>
          </a:xfrm>
          <a:prstGeom prst="rect">
            <a:avLst/>
          </a:prstGeom>
        </p:spPr>
      </p:pic>
      <p:sp>
        <p:nvSpPr>
          <p:cNvPr id="10" name="TextBox 9">
            <a:extLst>
              <a:ext uri="{FF2B5EF4-FFF2-40B4-BE49-F238E27FC236}">
                <a16:creationId xmlns:a16="http://schemas.microsoft.com/office/drawing/2014/main" id="{4ACC58C5-94B8-49EF-9A72-A651EE8241F5}"/>
              </a:ext>
            </a:extLst>
          </p:cNvPr>
          <p:cNvSpPr txBox="1"/>
          <p:nvPr/>
        </p:nvSpPr>
        <p:spPr>
          <a:xfrm>
            <a:off x="2204757" y="5426320"/>
            <a:ext cx="2513945" cy="923090"/>
          </a:xfrm>
          <a:prstGeom prst="rect">
            <a:avLst/>
          </a:prstGeom>
          <a:noFill/>
        </p:spPr>
        <p:txBody>
          <a:bodyPr wrap="square" rtlCol="0">
            <a:spAutoFit/>
          </a:bodyPr>
          <a:lstStyle/>
          <a:p>
            <a:pPr algn="ctr"/>
            <a:r>
              <a:rPr lang="en-US" dirty="0"/>
              <a:t>Susan Salmond</a:t>
            </a:r>
          </a:p>
          <a:p>
            <a:pPr algn="ctr"/>
            <a:r>
              <a:rPr lang="en-US" dirty="0"/>
              <a:t>EdD, RN, ANEF, FAAN</a:t>
            </a:r>
          </a:p>
          <a:p>
            <a:endParaRPr lang="en-US" dirty="0"/>
          </a:p>
        </p:txBody>
      </p:sp>
      <p:pic>
        <p:nvPicPr>
          <p:cNvPr id="3" name="Picture 2">
            <a:extLst>
              <a:ext uri="{FF2B5EF4-FFF2-40B4-BE49-F238E27FC236}">
                <a16:creationId xmlns:a16="http://schemas.microsoft.com/office/drawing/2014/main" id="{6D6EA7CB-3312-4163-AB12-7D4D6C4E2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644" y="5638800"/>
            <a:ext cx="2132012" cy="1107006"/>
          </a:xfrm>
          <a:prstGeom prst="rect">
            <a:avLst/>
          </a:prstGeom>
        </p:spPr>
      </p:pic>
      <p:sp>
        <p:nvSpPr>
          <p:cNvPr id="15" name="TextBox 14">
            <a:extLst>
              <a:ext uri="{FF2B5EF4-FFF2-40B4-BE49-F238E27FC236}">
                <a16:creationId xmlns:a16="http://schemas.microsoft.com/office/drawing/2014/main" id="{465EA13D-966C-9795-41F3-7F804B518462}"/>
              </a:ext>
            </a:extLst>
          </p:cNvPr>
          <p:cNvSpPr txBox="1"/>
          <p:nvPr/>
        </p:nvSpPr>
        <p:spPr>
          <a:xfrm>
            <a:off x="5071698" y="5461622"/>
            <a:ext cx="2513945" cy="923090"/>
          </a:xfrm>
          <a:prstGeom prst="rect">
            <a:avLst/>
          </a:prstGeom>
          <a:noFill/>
        </p:spPr>
        <p:txBody>
          <a:bodyPr wrap="square" rtlCol="0">
            <a:spAutoFit/>
          </a:bodyPr>
          <a:lstStyle/>
          <a:p>
            <a:pPr algn="ctr"/>
            <a:r>
              <a:rPr lang="en-US" dirty="0"/>
              <a:t>Jennifer Polakowski</a:t>
            </a:r>
          </a:p>
          <a:p>
            <a:pPr algn="ctr"/>
            <a:r>
              <a:rPr lang="en-US" dirty="0"/>
              <a:t>MPA</a:t>
            </a:r>
          </a:p>
          <a:p>
            <a:endParaRPr lang="en-US" dirty="0"/>
          </a:p>
        </p:txBody>
      </p:sp>
      <p:sp>
        <p:nvSpPr>
          <p:cNvPr id="5" name="TextBox 4">
            <a:extLst>
              <a:ext uri="{FF2B5EF4-FFF2-40B4-BE49-F238E27FC236}">
                <a16:creationId xmlns:a16="http://schemas.microsoft.com/office/drawing/2014/main" id="{D6A1C3DA-166E-7FEB-2920-D66B80CAF756}"/>
              </a:ext>
            </a:extLst>
          </p:cNvPr>
          <p:cNvSpPr txBox="1"/>
          <p:nvPr/>
        </p:nvSpPr>
        <p:spPr>
          <a:xfrm>
            <a:off x="7740804" y="5464098"/>
            <a:ext cx="31142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mn-lt"/>
                <a:cs typeface="+mn-lt"/>
              </a:rPr>
              <a:t>   </a:t>
            </a:r>
            <a:r>
              <a:rPr lang="en-US" dirty="0"/>
              <a:t>Shannon Patel</a:t>
            </a:r>
          </a:p>
          <a:p>
            <a:pPr algn="ctr"/>
            <a:r>
              <a:rPr lang="en-US" dirty="0"/>
              <a:t>       DNP, APN-C, NEA-BC, CPHQ</a:t>
            </a:r>
          </a:p>
        </p:txBody>
      </p:sp>
      <p:pic>
        <p:nvPicPr>
          <p:cNvPr id="12" name="Picture 3">
            <a:extLst>
              <a:ext uri="{FF2B5EF4-FFF2-40B4-BE49-F238E27FC236}">
                <a16:creationId xmlns:a16="http://schemas.microsoft.com/office/drawing/2014/main" id="{FD028408-F4A8-CF27-78FD-9E402AEC5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1187" y="3093416"/>
            <a:ext cx="1583413" cy="229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person smiling at the camera">
            <a:extLst>
              <a:ext uri="{FF2B5EF4-FFF2-40B4-BE49-F238E27FC236}">
                <a16:creationId xmlns:a16="http://schemas.microsoft.com/office/drawing/2014/main" id="{0A054729-2F24-9C45-6493-413441E7A0F2}"/>
              </a:ext>
            </a:extLst>
          </p:cNvPr>
          <p:cNvPicPr>
            <a:picLocks noChangeAspect="1"/>
          </p:cNvPicPr>
          <p:nvPr/>
        </p:nvPicPr>
        <p:blipFill rotWithShape="1">
          <a:blip r:embed="rId6">
            <a:extLst>
              <a:ext uri="{28A0092B-C50C-407E-A947-70E740481C1C}">
                <a14:useLocalDpi xmlns:a14="http://schemas.microsoft.com/office/drawing/2010/main" val="0"/>
              </a:ext>
            </a:extLst>
          </a:blip>
          <a:srcRect r="6754"/>
          <a:stretch/>
        </p:blipFill>
        <p:spPr>
          <a:xfrm>
            <a:off x="5197573" y="3341521"/>
            <a:ext cx="2173046" cy="2043545"/>
          </a:xfrm>
          <a:prstGeom prst="rect">
            <a:avLst/>
          </a:prstGeom>
        </p:spPr>
      </p:pic>
    </p:spTree>
    <p:extLst>
      <p:ext uri="{BB962C8B-B14F-4D97-AF65-F5344CB8AC3E}">
        <p14:creationId xmlns:p14="http://schemas.microsoft.com/office/powerpoint/2010/main" val="3097698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Poll Group Stress Level</a:t>
            </a:r>
          </a:p>
        </p:txBody>
      </p:sp>
      <p:pic>
        <p:nvPicPr>
          <p:cNvPr id="4" name="Picture 4" descr="A screen shot of a thermometer&#10;&#10;Description automatically generated">
            <a:extLst>
              <a:ext uri="{FF2B5EF4-FFF2-40B4-BE49-F238E27FC236}">
                <a16:creationId xmlns:a16="http://schemas.microsoft.com/office/drawing/2014/main" id="{5AABB9FE-4E0C-D254-377F-AA92DF96549B}"/>
              </a:ext>
            </a:extLst>
          </p:cNvPr>
          <p:cNvPicPr>
            <a:picLocks noChangeAspect="1"/>
          </p:cNvPicPr>
          <p:nvPr/>
        </p:nvPicPr>
        <p:blipFill>
          <a:blip r:embed="rId3"/>
          <a:stretch>
            <a:fillRect/>
          </a:stretch>
        </p:blipFill>
        <p:spPr>
          <a:xfrm>
            <a:off x="5342907" y="175161"/>
            <a:ext cx="4880757" cy="6507677"/>
          </a:xfrm>
          <a:prstGeom prst="rect">
            <a:avLst/>
          </a:prstGeom>
        </p:spPr>
      </p:pic>
    </p:spTree>
    <p:extLst>
      <p:ext uri="{BB962C8B-B14F-4D97-AF65-F5344CB8AC3E}">
        <p14:creationId xmlns:p14="http://schemas.microsoft.com/office/powerpoint/2010/main" val="1293890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3477150" y="85437"/>
            <a:ext cx="5980751" cy="1008063"/>
          </a:xfrm>
        </p:spPr>
        <p:txBody>
          <a:bodyPr>
            <a:noAutofit/>
          </a:bodyPr>
          <a:lstStyle/>
          <a:p>
            <a:r>
              <a:rPr lang="en-US" sz="3600" dirty="0">
                <a:cs typeface="Arial" panose="020B0604020202020204" pitchFamily="34" charset="0"/>
              </a:rPr>
              <a:t>STRESS FIRST AID MODEL</a:t>
            </a:r>
          </a:p>
        </p:txBody>
      </p:sp>
      <p:pic>
        <p:nvPicPr>
          <p:cNvPr id="17" name="Picture 16">
            <a:extLst>
              <a:ext uri="{FF2B5EF4-FFF2-40B4-BE49-F238E27FC236}">
                <a16:creationId xmlns:a16="http://schemas.microsoft.com/office/drawing/2014/main" id="{B15907D7-F889-7533-8549-112A4348E917}"/>
              </a:ext>
            </a:extLst>
          </p:cNvPr>
          <p:cNvPicPr>
            <a:picLocks noChangeAspect="1"/>
          </p:cNvPicPr>
          <p:nvPr/>
        </p:nvPicPr>
        <p:blipFill>
          <a:blip r:embed="rId3"/>
          <a:stretch>
            <a:fillRect/>
          </a:stretch>
        </p:blipFill>
        <p:spPr>
          <a:xfrm>
            <a:off x="1981200" y="1447800"/>
            <a:ext cx="8077126" cy="5137020"/>
          </a:xfrm>
          <a:prstGeom prst="rect">
            <a:avLst/>
          </a:prstGeom>
        </p:spPr>
      </p:pic>
    </p:spTree>
    <p:extLst>
      <p:ext uri="{BB962C8B-B14F-4D97-AF65-F5344CB8AC3E}">
        <p14:creationId xmlns:p14="http://schemas.microsoft.com/office/powerpoint/2010/main" val="3074604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851EB372-850A-45C4-AF05-EAF1A78275E4}"/>
              </a:ext>
            </a:extLst>
          </p:cNvPr>
          <p:cNvSpPr txBox="1">
            <a:spLocks/>
          </p:cNvSpPr>
          <p:nvPr/>
        </p:nvSpPr>
        <p:spPr bwMode="auto">
          <a:xfrm>
            <a:off x="3574576" y="-93099"/>
            <a:ext cx="6075860" cy="132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90000"/>
              </a:lnSpc>
              <a:defRPr/>
            </a:pPr>
            <a:r>
              <a:rPr lang="en-US" dirty="0"/>
              <a:t>Stress First Aid is NOT:</a:t>
            </a:r>
          </a:p>
        </p:txBody>
      </p:sp>
      <p:sp>
        <p:nvSpPr>
          <p:cNvPr id="11" name="Oval 10">
            <a:extLst>
              <a:ext uri="{FF2B5EF4-FFF2-40B4-BE49-F238E27FC236}">
                <a16:creationId xmlns:a16="http://schemas.microsoft.com/office/drawing/2014/main" id="{DCF31094-191E-4193-951C-26C74E093637}"/>
              </a:ext>
            </a:extLst>
          </p:cNvPr>
          <p:cNvSpPr/>
          <p:nvPr/>
        </p:nvSpPr>
        <p:spPr>
          <a:xfrm>
            <a:off x="1051442" y="2362201"/>
            <a:ext cx="1335675" cy="1335675"/>
          </a:xfrm>
          <a:prstGeom prst="ellipse">
            <a:avLst/>
          </a:prstGeom>
          <a:solidFill>
            <a:srgbClr val="4472C4"/>
          </a:solidFill>
        </p:spPr>
        <p:style>
          <a:lnRef idx="0">
            <a:schemeClr val="lt1">
              <a:alpha val="0"/>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p:style>
        <p:txBody>
          <a:bodyPr/>
          <a:lstStyle/>
          <a:p>
            <a:endParaRPr lang="en-US" dirty="0"/>
          </a:p>
        </p:txBody>
      </p:sp>
      <p:sp>
        <p:nvSpPr>
          <p:cNvPr id="12" name="Rectangle 11" descr="Paper">
            <a:extLst>
              <a:ext uri="{FF2B5EF4-FFF2-40B4-BE49-F238E27FC236}">
                <a16:creationId xmlns:a16="http://schemas.microsoft.com/office/drawing/2014/main" id="{49DA9F1F-B23A-45C6-8D5B-55AFEAB53F98}"/>
              </a:ext>
            </a:extLst>
          </p:cNvPr>
          <p:cNvSpPr/>
          <p:nvPr/>
        </p:nvSpPr>
        <p:spPr>
          <a:xfrm>
            <a:off x="1331933" y="2642693"/>
            <a:ext cx="774691" cy="774691"/>
          </a:xfrm>
          <a:prstGeom prst="rect">
            <a:avLst/>
          </a:prstGeom>
          <a: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grpSp>
        <p:nvGrpSpPr>
          <p:cNvPr id="13" name="Group 12">
            <a:extLst>
              <a:ext uri="{FF2B5EF4-FFF2-40B4-BE49-F238E27FC236}">
                <a16:creationId xmlns:a16="http://schemas.microsoft.com/office/drawing/2014/main" id="{E7E0363D-392A-4B73-818D-C77A3BB4078B}"/>
              </a:ext>
            </a:extLst>
          </p:cNvPr>
          <p:cNvGrpSpPr/>
          <p:nvPr/>
        </p:nvGrpSpPr>
        <p:grpSpPr>
          <a:xfrm>
            <a:off x="2673333" y="2362201"/>
            <a:ext cx="3148377" cy="1335675"/>
            <a:chOff x="1833762" y="469659"/>
            <a:chExt cx="3148377" cy="1335675"/>
          </a:xfrm>
        </p:grpSpPr>
        <p:sp>
          <p:nvSpPr>
            <p:cNvPr id="31" name="Rectangle 30">
              <a:extLst>
                <a:ext uri="{FF2B5EF4-FFF2-40B4-BE49-F238E27FC236}">
                  <a16:creationId xmlns:a16="http://schemas.microsoft.com/office/drawing/2014/main" id="{1BC97EBE-3ED8-410A-A97B-FD232EA2636B}"/>
                </a:ext>
              </a:extLst>
            </p:cNvPr>
            <p:cNvSpPr/>
            <p:nvPr/>
          </p:nvSpPr>
          <p:spPr>
            <a:xfrm>
              <a:off x="1833762" y="469659"/>
              <a:ext cx="3148377" cy="1335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32" name="TextBox 31">
              <a:extLst>
                <a:ext uri="{FF2B5EF4-FFF2-40B4-BE49-F238E27FC236}">
                  <a16:creationId xmlns:a16="http://schemas.microsoft.com/office/drawing/2014/main" id="{E85DD835-145E-4A75-B2D5-39501F561517}"/>
                </a:ext>
              </a:extLst>
            </p:cNvPr>
            <p:cNvSpPr txBox="1"/>
            <p:nvPr/>
          </p:nvSpPr>
          <p:spPr>
            <a:xfrm>
              <a:off x="1833762" y="469659"/>
              <a:ext cx="3148377" cy="13356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1066800">
                <a:lnSpc>
                  <a:spcPct val="90000"/>
                </a:lnSpc>
                <a:spcBef>
                  <a:spcPct val="0"/>
                </a:spcBef>
                <a:spcAft>
                  <a:spcPct val="35000"/>
                </a:spcAft>
              </a:pPr>
              <a:r>
                <a:rPr lang="en-US" sz="2400" dirty="0">
                  <a:solidFill>
                    <a:srgbClr val="232D4B"/>
                  </a:solidFill>
                </a:rPr>
                <a:t>An event only intervention</a:t>
              </a:r>
            </a:p>
          </p:txBody>
        </p:sp>
      </p:grpSp>
      <p:sp>
        <p:nvSpPr>
          <p:cNvPr id="14" name="Oval 13">
            <a:extLst>
              <a:ext uri="{FF2B5EF4-FFF2-40B4-BE49-F238E27FC236}">
                <a16:creationId xmlns:a16="http://schemas.microsoft.com/office/drawing/2014/main" id="{5F64BBF7-ECE3-4355-BBC3-20092792AC49}"/>
              </a:ext>
            </a:extLst>
          </p:cNvPr>
          <p:cNvSpPr/>
          <p:nvPr/>
        </p:nvSpPr>
        <p:spPr>
          <a:xfrm>
            <a:off x="6370292" y="2362201"/>
            <a:ext cx="1335675" cy="1335675"/>
          </a:xfrm>
          <a:prstGeom prst="ellipse">
            <a:avLst/>
          </a:prstGeom>
          <a:solidFill>
            <a:srgbClr val="4472C4"/>
          </a:solidFill>
        </p:spPr>
        <p:style>
          <a:lnRef idx="0">
            <a:schemeClr val="lt1">
              <a:alpha val="0"/>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p:style>
        <p:txBody>
          <a:bodyPr/>
          <a:lstStyle/>
          <a:p>
            <a:endParaRPr lang="en-US" dirty="0"/>
          </a:p>
        </p:txBody>
      </p:sp>
      <p:sp>
        <p:nvSpPr>
          <p:cNvPr id="15" name="Rectangle 14" descr="Stopwatch">
            <a:extLst>
              <a:ext uri="{FF2B5EF4-FFF2-40B4-BE49-F238E27FC236}">
                <a16:creationId xmlns:a16="http://schemas.microsoft.com/office/drawing/2014/main" id="{EE8B1919-A061-4A07-BA0D-BA2B315B5E58}"/>
              </a:ext>
            </a:extLst>
          </p:cNvPr>
          <p:cNvSpPr/>
          <p:nvPr/>
        </p:nvSpPr>
        <p:spPr>
          <a:xfrm>
            <a:off x="6650784" y="2642693"/>
            <a:ext cx="774691" cy="774691"/>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grpSp>
        <p:nvGrpSpPr>
          <p:cNvPr id="16" name="Group 15">
            <a:extLst>
              <a:ext uri="{FF2B5EF4-FFF2-40B4-BE49-F238E27FC236}">
                <a16:creationId xmlns:a16="http://schemas.microsoft.com/office/drawing/2014/main" id="{1B303189-E231-453B-902C-A966B1B6DEEB}"/>
              </a:ext>
            </a:extLst>
          </p:cNvPr>
          <p:cNvGrpSpPr/>
          <p:nvPr/>
        </p:nvGrpSpPr>
        <p:grpSpPr>
          <a:xfrm>
            <a:off x="7992184" y="2362201"/>
            <a:ext cx="3148377" cy="1335675"/>
            <a:chOff x="7152613" y="469659"/>
            <a:chExt cx="3148377" cy="1335675"/>
          </a:xfrm>
        </p:grpSpPr>
        <p:sp>
          <p:nvSpPr>
            <p:cNvPr id="27" name="Rectangle 26">
              <a:extLst>
                <a:ext uri="{FF2B5EF4-FFF2-40B4-BE49-F238E27FC236}">
                  <a16:creationId xmlns:a16="http://schemas.microsoft.com/office/drawing/2014/main" id="{B9DEA094-1324-487B-9D77-F6CDF9EF65AD}"/>
                </a:ext>
              </a:extLst>
            </p:cNvPr>
            <p:cNvSpPr/>
            <p:nvPr/>
          </p:nvSpPr>
          <p:spPr>
            <a:xfrm>
              <a:off x="7152613" y="469659"/>
              <a:ext cx="3148377" cy="1335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30" name="TextBox 29">
              <a:extLst>
                <a:ext uri="{FF2B5EF4-FFF2-40B4-BE49-F238E27FC236}">
                  <a16:creationId xmlns:a16="http://schemas.microsoft.com/office/drawing/2014/main" id="{490C8773-FD9E-4F14-AE5B-01E5517DF65C}"/>
                </a:ext>
              </a:extLst>
            </p:cNvPr>
            <p:cNvSpPr txBox="1"/>
            <p:nvPr/>
          </p:nvSpPr>
          <p:spPr>
            <a:xfrm>
              <a:off x="7152613" y="469659"/>
              <a:ext cx="3148377" cy="13356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1066800">
                <a:lnSpc>
                  <a:spcPct val="90000"/>
                </a:lnSpc>
                <a:spcBef>
                  <a:spcPct val="0"/>
                </a:spcBef>
                <a:spcAft>
                  <a:spcPct val="35000"/>
                </a:spcAft>
              </a:pPr>
              <a:r>
                <a:rPr lang="en-US" sz="2400" dirty="0">
                  <a:solidFill>
                    <a:srgbClr val="232D4B"/>
                  </a:solidFill>
                </a:rPr>
                <a:t>A one-time only intervention</a:t>
              </a:r>
            </a:p>
          </p:txBody>
        </p:sp>
      </p:grpSp>
      <p:sp>
        <p:nvSpPr>
          <p:cNvPr id="17" name="Oval 16">
            <a:extLst>
              <a:ext uri="{FF2B5EF4-FFF2-40B4-BE49-F238E27FC236}">
                <a16:creationId xmlns:a16="http://schemas.microsoft.com/office/drawing/2014/main" id="{31B996ED-0959-49CF-9870-C9D7569EAB15}"/>
              </a:ext>
            </a:extLst>
          </p:cNvPr>
          <p:cNvSpPr/>
          <p:nvPr/>
        </p:nvSpPr>
        <p:spPr>
          <a:xfrm>
            <a:off x="1051442" y="4437411"/>
            <a:ext cx="1335675" cy="1335675"/>
          </a:xfrm>
          <a:prstGeom prst="ellipse">
            <a:avLst/>
          </a:prstGeom>
          <a:solidFill>
            <a:srgbClr val="4472C4"/>
          </a:solidFill>
        </p:spPr>
        <p:style>
          <a:lnRef idx="0">
            <a:schemeClr val="lt1">
              <a:alpha val="0"/>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p:style>
        <p:txBody>
          <a:bodyPr/>
          <a:lstStyle/>
          <a:p>
            <a:endParaRPr lang="en-US" dirty="0"/>
          </a:p>
        </p:txBody>
      </p:sp>
      <p:sp>
        <p:nvSpPr>
          <p:cNvPr id="18" name="Rectangle 17" descr="Medicine">
            <a:extLst>
              <a:ext uri="{FF2B5EF4-FFF2-40B4-BE49-F238E27FC236}">
                <a16:creationId xmlns:a16="http://schemas.microsoft.com/office/drawing/2014/main" id="{3C86A5D2-F950-4697-A7C8-27A3AB1FCD24}"/>
              </a:ext>
            </a:extLst>
          </p:cNvPr>
          <p:cNvSpPr/>
          <p:nvPr/>
        </p:nvSpPr>
        <p:spPr>
          <a:xfrm>
            <a:off x="1371601" y="4787910"/>
            <a:ext cx="774691" cy="774691"/>
          </a:xfrm>
          <a:prstGeom prst="rect">
            <a:avLst/>
          </a:pr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grpSp>
        <p:nvGrpSpPr>
          <p:cNvPr id="19" name="Group 18">
            <a:extLst>
              <a:ext uri="{FF2B5EF4-FFF2-40B4-BE49-F238E27FC236}">
                <a16:creationId xmlns:a16="http://schemas.microsoft.com/office/drawing/2014/main" id="{4C35A076-4A8E-43E5-832B-5E29672212E2}"/>
              </a:ext>
            </a:extLst>
          </p:cNvPr>
          <p:cNvGrpSpPr/>
          <p:nvPr/>
        </p:nvGrpSpPr>
        <p:grpSpPr>
          <a:xfrm>
            <a:off x="2673333" y="4437411"/>
            <a:ext cx="3148377" cy="1335675"/>
            <a:chOff x="1833762" y="2544869"/>
            <a:chExt cx="3148377" cy="1335675"/>
          </a:xfrm>
        </p:grpSpPr>
        <p:sp>
          <p:nvSpPr>
            <p:cNvPr id="25" name="Rectangle 24">
              <a:extLst>
                <a:ext uri="{FF2B5EF4-FFF2-40B4-BE49-F238E27FC236}">
                  <a16:creationId xmlns:a16="http://schemas.microsoft.com/office/drawing/2014/main" id="{45C3A748-B38F-4B25-A0DF-7095AB2B9E13}"/>
                </a:ext>
              </a:extLst>
            </p:cNvPr>
            <p:cNvSpPr/>
            <p:nvPr/>
          </p:nvSpPr>
          <p:spPr>
            <a:xfrm>
              <a:off x="1833762" y="2544869"/>
              <a:ext cx="3148377" cy="1335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26" name="TextBox 25">
              <a:extLst>
                <a:ext uri="{FF2B5EF4-FFF2-40B4-BE49-F238E27FC236}">
                  <a16:creationId xmlns:a16="http://schemas.microsoft.com/office/drawing/2014/main" id="{F377A73A-6B5F-4FE9-AC95-3F7C5D146B72}"/>
                </a:ext>
              </a:extLst>
            </p:cNvPr>
            <p:cNvSpPr txBox="1"/>
            <p:nvPr/>
          </p:nvSpPr>
          <p:spPr>
            <a:xfrm>
              <a:off x="1833762" y="2544869"/>
              <a:ext cx="3148377" cy="13356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1066800">
                <a:lnSpc>
                  <a:spcPct val="90000"/>
                </a:lnSpc>
                <a:spcBef>
                  <a:spcPct val="0"/>
                </a:spcBef>
                <a:spcAft>
                  <a:spcPct val="35000"/>
                </a:spcAft>
              </a:pPr>
              <a:r>
                <a:rPr lang="en-US" sz="2400" dirty="0">
                  <a:solidFill>
                    <a:srgbClr val="232D4B"/>
                  </a:solidFill>
                </a:rPr>
                <a:t>A replacement for medical or behavioral health interventions</a:t>
              </a:r>
            </a:p>
          </p:txBody>
        </p:sp>
      </p:grpSp>
      <p:sp>
        <p:nvSpPr>
          <p:cNvPr id="20" name="Oval 19">
            <a:extLst>
              <a:ext uri="{FF2B5EF4-FFF2-40B4-BE49-F238E27FC236}">
                <a16:creationId xmlns:a16="http://schemas.microsoft.com/office/drawing/2014/main" id="{12BF40AB-1733-4B99-9E17-959CA2081D67}"/>
              </a:ext>
            </a:extLst>
          </p:cNvPr>
          <p:cNvSpPr/>
          <p:nvPr/>
        </p:nvSpPr>
        <p:spPr>
          <a:xfrm>
            <a:off x="6370292" y="4437411"/>
            <a:ext cx="1335675" cy="1335675"/>
          </a:xfrm>
          <a:prstGeom prst="ellipse">
            <a:avLst/>
          </a:prstGeom>
          <a:solidFill>
            <a:srgbClr val="4472C4"/>
          </a:solidFill>
        </p:spPr>
        <p:style>
          <a:lnRef idx="0">
            <a:schemeClr val="lt1">
              <a:alpha val="0"/>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p:style>
        <p:txBody>
          <a:bodyPr/>
          <a:lstStyle/>
          <a:p>
            <a:endParaRPr lang="en-US" dirty="0"/>
          </a:p>
        </p:txBody>
      </p:sp>
      <p:sp>
        <p:nvSpPr>
          <p:cNvPr id="21" name="Rectangle 20" descr="Needle">
            <a:extLst>
              <a:ext uri="{FF2B5EF4-FFF2-40B4-BE49-F238E27FC236}">
                <a16:creationId xmlns:a16="http://schemas.microsoft.com/office/drawing/2014/main" id="{DCF6F1D4-5210-44E9-9A48-7EF0B531FE6F}"/>
              </a:ext>
            </a:extLst>
          </p:cNvPr>
          <p:cNvSpPr/>
          <p:nvPr/>
        </p:nvSpPr>
        <p:spPr>
          <a:xfrm>
            <a:off x="6650784" y="4717903"/>
            <a:ext cx="774691" cy="774691"/>
          </a:xfrm>
          <a:prstGeom prst="rect">
            <a:avLst/>
          </a:prstGeom>
          <a: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grpSp>
        <p:nvGrpSpPr>
          <p:cNvPr id="22" name="Group 21">
            <a:extLst>
              <a:ext uri="{FF2B5EF4-FFF2-40B4-BE49-F238E27FC236}">
                <a16:creationId xmlns:a16="http://schemas.microsoft.com/office/drawing/2014/main" id="{6DAC307D-5165-4286-A4A7-1A26DDCD678F}"/>
              </a:ext>
            </a:extLst>
          </p:cNvPr>
          <p:cNvGrpSpPr/>
          <p:nvPr/>
        </p:nvGrpSpPr>
        <p:grpSpPr>
          <a:xfrm>
            <a:off x="8076248" y="4335811"/>
            <a:ext cx="3148377" cy="1335675"/>
            <a:chOff x="7152613" y="2544869"/>
            <a:chExt cx="3148377" cy="1335675"/>
          </a:xfrm>
        </p:grpSpPr>
        <p:sp>
          <p:nvSpPr>
            <p:cNvPr id="23" name="Rectangle 22">
              <a:extLst>
                <a:ext uri="{FF2B5EF4-FFF2-40B4-BE49-F238E27FC236}">
                  <a16:creationId xmlns:a16="http://schemas.microsoft.com/office/drawing/2014/main" id="{7792F8E3-F174-47B7-931E-2F42E01D9CB8}"/>
                </a:ext>
              </a:extLst>
            </p:cNvPr>
            <p:cNvSpPr/>
            <p:nvPr/>
          </p:nvSpPr>
          <p:spPr>
            <a:xfrm>
              <a:off x="7152613" y="2544869"/>
              <a:ext cx="3148377" cy="1335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24" name="TextBox 23">
              <a:extLst>
                <a:ext uri="{FF2B5EF4-FFF2-40B4-BE49-F238E27FC236}">
                  <a16:creationId xmlns:a16="http://schemas.microsoft.com/office/drawing/2014/main" id="{96900155-BFDA-4600-BDFE-8E46768968CF}"/>
                </a:ext>
              </a:extLst>
            </p:cNvPr>
            <p:cNvSpPr txBox="1"/>
            <p:nvPr/>
          </p:nvSpPr>
          <p:spPr>
            <a:xfrm>
              <a:off x="7152613" y="2544869"/>
              <a:ext cx="3148377" cy="13356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1066800">
                <a:lnSpc>
                  <a:spcPct val="90000"/>
                </a:lnSpc>
                <a:spcBef>
                  <a:spcPct val="0"/>
                </a:spcBef>
                <a:spcAft>
                  <a:spcPct val="35000"/>
                </a:spcAft>
              </a:pPr>
              <a:r>
                <a:rPr lang="en-US" sz="2400" dirty="0">
                  <a:solidFill>
                    <a:srgbClr val="232D4B"/>
                  </a:solidFill>
                </a:rPr>
                <a:t>A replacement for prevention efforts</a:t>
              </a:r>
            </a:p>
          </p:txBody>
        </p:sp>
      </p:grpSp>
    </p:spTree>
    <p:extLst>
      <p:ext uri="{BB962C8B-B14F-4D97-AF65-F5344CB8AC3E}">
        <p14:creationId xmlns:p14="http://schemas.microsoft.com/office/powerpoint/2010/main" val="1556197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2675107" y="51259"/>
            <a:ext cx="7383293" cy="1008063"/>
          </a:xfrm>
        </p:spPr>
        <p:txBody>
          <a:bodyPr>
            <a:noAutofit/>
          </a:bodyPr>
          <a:lstStyle/>
          <a:p>
            <a:pPr algn="ctr"/>
            <a:r>
              <a:rPr lang="en-US" sz="3600" dirty="0">
                <a:latin typeface="+mn-lt"/>
                <a:cs typeface="Arial" panose="020B0604020202020204" pitchFamily="34" charset="0"/>
              </a:rPr>
              <a:t>Stress First Aid Core Principles</a:t>
            </a:r>
          </a:p>
        </p:txBody>
      </p:sp>
      <p:graphicFrame>
        <p:nvGraphicFramePr>
          <p:cNvPr id="7" name="Rectangle 10">
            <a:extLst>
              <a:ext uri="{FF2B5EF4-FFF2-40B4-BE49-F238E27FC236}">
                <a16:creationId xmlns:a16="http://schemas.microsoft.com/office/drawing/2014/main" id="{E270E9C3-BD5D-488F-8E8D-B83B21B4C112}"/>
              </a:ext>
            </a:extLst>
          </p:cNvPr>
          <p:cNvGraphicFramePr>
            <a:graphicFrameLocks/>
          </p:cNvGraphicFramePr>
          <p:nvPr>
            <p:extLst>
              <p:ext uri="{D42A27DB-BD31-4B8C-83A1-F6EECF244321}">
                <p14:modId xmlns:p14="http://schemas.microsoft.com/office/powerpoint/2010/main" val="3376815673"/>
              </p:ext>
            </p:extLst>
          </p:nvPr>
        </p:nvGraphicFramePr>
        <p:xfrm>
          <a:off x="736979" y="2060812"/>
          <a:ext cx="11455021" cy="4241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4917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3475997" y="0"/>
            <a:ext cx="6018662" cy="1008063"/>
          </a:xfrm>
        </p:spPr>
        <p:txBody>
          <a:bodyPr>
            <a:noAutofit/>
          </a:bodyPr>
          <a:lstStyle/>
          <a:p>
            <a:r>
              <a:rPr lang="en-US" dirty="0">
                <a:latin typeface="+mj-lt"/>
              </a:rPr>
              <a:t>Stress First Aid Essentials </a:t>
            </a:r>
            <a:endParaRPr lang="en-US" dirty="0"/>
          </a:p>
        </p:txBody>
      </p:sp>
      <p:graphicFrame>
        <p:nvGraphicFramePr>
          <p:cNvPr id="5" name="Diagram 4">
            <a:extLst>
              <a:ext uri="{FF2B5EF4-FFF2-40B4-BE49-F238E27FC236}">
                <a16:creationId xmlns:a16="http://schemas.microsoft.com/office/drawing/2014/main" id="{FBF4BBE4-6726-44A4-A577-4A33D6BC5753}"/>
              </a:ext>
            </a:extLst>
          </p:cNvPr>
          <p:cNvGraphicFramePr/>
          <p:nvPr>
            <p:extLst>
              <p:ext uri="{D42A27DB-BD31-4B8C-83A1-F6EECF244321}">
                <p14:modId xmlns:p14="http://schemas.microsoft.com/office/powerpoint/2010/main" val="86382856"/>
              </p:ext>
            </p:extLst>
          </p:nvPr>
        </p:nvGraphicFramePr>
        <p:xfrm>
          <a:off x="1787312" y="1576807"/>
          <a:ext cx="9559805" cy="5281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1464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CDAE6DA6-9428-4F32-BD84-5AC83BB9F9DE}"/>
              </a:ext>
            </a:extLst>
          </p:cNvPr>
          <p:cNvSpPr txBox="1">
            <a:spLocks noChangeArrowheads="1"/>
          </p:cNvSpPr>
          <p:nvPr/>
        </p:nvSpPr>
        <p:spPr bwMode="auto">
          <a:xfrm>
            <a:off x="1524001" y="76201"/>
            <a:ext cx="9432695" cy="7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rtlCol="0"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999" kern="0" dirty="0"/>
              <a:t>Group Discussion: SFA Model</a:t>
            </a:r>
          </a:p>
        </p:txBody>
      </p:sp>
      <p:pic>
        <p:nvPicPr>
          <p:cNvPr id="8" name="Picture 7" descr="A picture containing indoor, table, sitting, cup&#10;&#10;Description automatically generated">
            <a:extLst>
              <a:ext uri="{FF2B5EF4-FFF2-40B4-BE49-F238E27FC236}">
                <a16:creationId xmlns:a16="http://schemas.microsoft.com/office/drawing/2014/main" id="{3D0F1834-6F12-44EA-853C-F3F5DD7B0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600200"/>
            <a:ext cx="5255684" cy="4572000"/>
          </a:xfrm>
          <a:prstGeom prst="rect">
            <a:avLst/>
          </a:prstGeom>
        </p:spPr>
      </p:pic>
      <p:sp>
        <p:nvSpPr>
          <p:cNvPr id="13" name="Content Placeholder 2">
            <a:extLst>
              <a:ext uri="{FF2B5EF4-FFF2-40B4-BE49-F238E27FC236}">
                <a16:creationId xmlns:a16="http://schemas.microsoft.com/office/drawing/2014/main" id="{5739B104-AD02-4766-A4DD-2DFC88816C5C}"/>
              </a:ext>
            </a:extLst>
          </p:cNvPr>
          <p:cNvSpPr txBox="1">
            <a:spLocks/>
          </p:cNvSpPr>
          <p:nvPr/>
        </p:nvSpPr>
        <p:spPr>
          <a:xfrm>
            <a:off x="5177052" y="1492612"/>
            <a:ext cx="7161213" cy="5409743"/>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457158">
              <a:spcAft>
                <a:spcPts val="600"/>
              </a:spcAft>
              <a:buFont typeface="Wingdings" panose="05000000000000000000" pitchFamily="2" charset="2"/>
              <a:buChar char="v"/>
              <a:defRPr/>
            </a:pPr>
            <a:r>
              <a:rPr lang="en-US" sz="2600" kern="0" dirty="0">
                <a:solidFill>
                  <a:srgbClr val="232D4B"/>
                </a:solidFill>
              </a:rPr>
              <a:t>What overall impressions do you have of the model? </a:t>
            </a:r>
          </a:p>
          <a:p>
            <a:pPr defTabSz="457158">
              <a:spcAft>
                <a:spcPts val="600"/>
              </a:spcAft>
              <a:buFont typeface="Wingdings" panose="05000000000000000000" pitchFamily="2" charset="2"/>
              <a:buChar char="v"/>
              <a:defRPr/>
            </a:pPr>
            <a:r>
              <a:rPr lang="en-US" sz="2600" kern="0" dirty="0">
                <a:solidFill>
                  <a:srgbClr val="232D4B"/>
                </a:solidFill>
              </a:rPr>
              <a:t>To what extent do you think the people in your organization would agree that responsibility of managing stress includes unit peers and the organization?</a:t>
            </a:r>
          </a:p>
          <a:p>
            <a:pPr defTabSz="457158">
              <a:spcAft>
                <a:spcPts val="600"/>
              </a:spcAft>
              <a:buFont typeface="Wingdings" panose="05000000000000000000" pitchFamily="2" charset="2"/>
              <a:buChar char="v"/>
              <a:defRPr/>
            </a:pPr>
            <a:r>
              <a:rPr lang="en-US" sz="2600" kern="0" dirty="0">
                <a:solidFill>
                  <a:srgbClr val="232D4B"/>
                </a:solidFill>
              </a:rPr>
              <a:t>To what extent is stress normalize within your organization?</a:t>
            </a:r>
          </a:p>
        </p:txBody>
      </p:sp>
    </p:spTree>
    <p:extLst>
      <p:ext uri="{BB962C8B-B14F-4D97-AF65-F5344CB8AC3E}">
        <p14:creationId xmlns:p14="http://schemas.microsoft.com/office/powerpoint/2010/main" val="597618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4399" dirty="0"/>
              <a:t>Recognize Stress Zone Transitions:</a:t>
            </a:r>
            <a:br>
              <a:rPr lang="en-US" sz="4399" dirty="0"/>
            </a:br>
            <a:r>
              <a:rPr lang="en-US" sz="4399" dirty="0"/>
              <a:t>Demand: Resource Balance</a:t>
            </a:r>
            <a:endParaRPr lang="en-US" dirty="0"/>
          </a:p>
        </p:txBody>
      </p:sp>
      <p:graphicFrame>
        <p:nvGraphicFramePr>
          <p:cNvPr id="21" name="Table 20">
            <a:extLst>
              <a:ext uri="{FF2B5EF4-FFF2-40B4-BE49-F238E27FC236}">
                <a16:creationId xmlns:a16="http://schemas.microsoft.com/office/drawing/2014/main" id="{241DB826-4F53-445F-B21A-DCEF6DCC0631}"/>
              </a:ext>
            </a:extLst>
          </p:cNvPr>
          <p:cNvGraphicFramePr>
            <a:graphicFrameLocks noGrp="1"/>
          </p:cNvGraphicFramePr>
          <p:nvPr/>
        </p:nvGraphicFramePr>
        <p:xfrm>
          <a:off x="1802266" y="1405909"/>
          <a:ext cx="8624172" cy="5375273"/>
        </p:xfrm>
        <a:graphic>
          <a:graphicData uri="http://schemas.openxmlformats.org/drawingml/2006/table">
            <a:tbl>
              <a:tblPr firstRow="1" bandRow="1">
                <a:tableStyleId>{5C22544A-7EE6-4342-B048-85BDC9FD1C3A}</a:tableStyleId>
              </a:tblPr>
              <a:tblGrid>
                <a:gridCol w="2156043">
                  <a:extLst>
                    <a:ext uri="{9D8B030D-6E8A-4147-A177-3AD203B41FA5}">
                      <a16:colId xmlns:a16="http://schemas.microsoft.com/office/drawing/2014/main" val="20000"/>
                    </a:ext>
                  </a:extLst>
                </a:gridCol>
                <a:gridCol w="2156043">
                  <a:extLst>
                    <a:ext uri="{9D8B030D-6E8A-4147-A177-3AD203B41FA5}">
                      <a16:colId xmlns:a16="http://schemas.microsoft.com/office/drawing/2014/main" val="20001"/>
                    </a:ext>
                  </a:extLst>
                </a:gridCol>
                <a:gridCol w="2156043">
                  <a:extLst>
                    <a:ext uri="{9D8B030D-6E8A-4147-A177-3AD203B41FA5}">
                      <a16:colId xmlns:a16="http://schemas.microsoft.com/office/drawing/2014/main" val="20002"/>
                    </a:ext>
                  </a:extLst>
                </a:gridCol>
                <a:gridCol w="2156043">
                  <a:extLst>
                    <a:ext uri="{9D8B030D-6E8A-4147-A177-3AD203B41FA5}">
                      <a16:colId xmlns:a16="http://schemas.microsoft.com/office/drawing/2014/main" val="20003"/>
                    </a:ext>
                  </a:extLst>
                </a:gridCol>
              </a:tblGrid>
              <a:tr h="518025">
                <a:tc gridSpan="4">
                  <a:txBody>
                    <a:bodyPr/>
                    <a:lstStyle/>
                    <a:p>
                      <a:pPr algn="ctr"/>
                      <a:endParaRPr lang="en-US" sz="2800" dirty="0">
                        <a:solidFill>
                          <a:schemeClr val="accent6">
                            <a:lumMod val="75000"/>
                          </a:schemeClr>
                        </a:solidFill>
                        <a:latin typeface="+mj-lt"/>
                      </a:endParaRPr>
                    </a:p>
                  </a:txBody>
                  <a:tcPr marL="91416" marR="9141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39913">
                <a:tc>
                  <a:txBody>
                    <a:bodyPr/>
                    <a:lstStyle/>
                    <a:p>
                      <a:pPr algn="ctr"/>
                      <a:r>
                        <a:rPr lang="en-US" sz="1800" b="1" dirty="0">
                          <a:solidFill>
                            <a:schemeClr val="bg1"/>
                          </a:solidFill>
                          <a:effectLst>
                            <a:outerShdw blurRad="38100" dist="38100" dir="2700000" algn="tl">
                              <a:srgbClr val="000000">
                                <a:alpha val="43137"/>
                              </a:srgbClr>
                            </a:outerShdw>
                          </a:effectLst>
                        </a:rPr>
                        <a:t>Green</a:t>
                      </a:r>
                    </a:p>
                    <a:p>
                      <a:pPr algn="ctr"/>
                      <a:r>
                        <a:rPr lang="en-US" sz="1800" b="1" dirty="0">
                          <a:solidFill>
                            <a:schemeClr val="bg1"/>
                          </a:solidFill>
                          <a:effectLst>
                            <a:outerShdw blurRad="38100" dist="38100" dir="2700000" algn="tl">
                              <a:srgbClr val="000000">
                                <a:alpha val="43137"/>
                              </a:srgbClr>
                            </a:outerShdw>
                          </a:effectLst>
                        </a:rPr>
                        <a:t>“Ready”</a:t>
                      </a:r>
                    </a:p>
                  </a:txBody>
                  <a:tcPr marL="91416" marR="91416" marT="45708" marB="45708" anchor="ctr">
                    <a:lnL w="12700" cap="flat" cmpd="sng" algn="ctr">
                      <a:no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algn="ctr"/>
                      <a:r>
                        <a:rPr lang="en-US" sz="1800" b="1" dirty="0">
                          <a:solidFill>
                            <a:schemeClr val="bg1"/>
                          </a:solidFill>
                          <a:effectLst>
                            <a:outerShdw blurRad="38100" dist="38100" dir="2700000" algn="tl">
                              <a:srgbClr val="000000">
                                <a:alpha val="43137"/>
                              </a:srgbClr>
                            </a:outerShdw>
                          </a:effectLst>
                        </a:rPr>
                        <a:t>Yellow</a:t>
                      </a:r>
                    </a:p>
                    <a:p>
                      <a:pPr algn="ctr"/>
                      <a:r>
                        <a:rPr lang="en-US" sz="1800" b="1" dirty="0">
                          <a:solidFill>
                            <a:schemeClr val="bg1"/>
                          </a:solidFill>
                          <a:effectLst>
                            <a:outerShdw blurRad="38100" dist="38100" dir="2700000" algn="tl">
                              <a:srgbClr val="000000">
                                <a:alpha val="43137"/>
                              </a:srgbClr>
                            </a:outerShdw>
                          </a:effectLst>
                        </a:rPr>
                        <a:t>“Reacting”</a:t>
                      </a:r>
                    </a:p>
                  </a:txBody>
                  <a:tcPr marL="91416" marR="91416" marT="45708" marB="45708"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800" b="1" dirty="0">
                          <a:solidFill>
                            <a:schemeClr val="bg1"/>
                          </a:solidFill>
                          <a:effectLst>
                            <a:outerShdw blurRad="38100" dist="38100" dir="2700000" algn="tl">
                              <a:srgbClr val="000000">
                                <a:alpha val="43137"/>
                              </a:srgbClr>
                            </a:outerShdw>
                          </a:effectLst>
                        </a:rPr>
                        <a:t>Orange</a:t>
                      </a:r>
                    </a:p>
                    <a:p>
                      <a:pPr algn="ctr"/>
                      <a:r>
                        <a:rPr lang="en-US" sz="1800" b="1" dirty="0">
                          <a:solidFill>
                            <a:schemeClr val="bg1"/>
                          </a:solidFill>
                          <a:effectLst>
                            <a:outerShdw blurRad="38100" dist="38100" dir="2700000" algn="tl">
                              <a:srgbClr val="000000">
                                <a:alpha val="43137"/>
                              </a:srgbClr>
                            </a:outerShdw>
                          </a:effectLst>
                        </a:rPr>
                        <a:t>“Injured”</a:t>
                      </a:r>
                    </a:p>
                  </a:txBody>
                  <a:tcPr marL="91416" marR="91416" marT="45708" marB="45708"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22D"/>
                    </a:solidFill>
                  </a:tcPr>
                </a:tc>
                <a:tc>
                  <a:txBody>
                    <a:bodyPr/>
                    <a:lstStyle/>
                    <a:p>
                      <a:pPr algn="ctr"/>
                      <a:r>
                        <a:rPr lang="en-US" sz="1800" b="1" dirty="0">
                          <a:solidFill>
                            <a:schemeClr val="bg1"/>
                          </a:solidFill>
                          <a:effectLst>
                            <a:outerShdw blurRad="38100" dist="38100" dir="2700000" algn="tl">
                              <a:srgbClr val="000000">
                                <a:alpha val="43137"/>
                              </a:srgbClr>
                            </a:outerShdw>
                          </a:effectLst>
                        </a:rPr>
                        <a:t>Red</a:t>
                      </a:r>
                    </a:p>
                    <a:p>
                      <a:pPr algn="ctr"/>
                      <a:r>
                        <a:rPr lang="en-US" sz="1800" b="1" dirty="0">
                          <a:solidFill>
                            <a:schemeClr val="bg1"/>
                          </a:solidFill>
                          <a:effectLst>
                            <a:outerShdw blurRad="38100" dist="38100" dir="2700000" algn="tl">
                              <a:srgbClr val="000000">
                                <a:alpha val="43137"/>
                              </a:srgbClr>
                            </a:outerShdw>
                          </a:effectLst>
                        </a:rPr>
                        <a:t>“Ill”</a:t>
                      </a:r>
                    </a:p>
                  </a:txBody>
                  <a:tcPr marL="91416" marR="91416" marT="45708" marB="45708" anchor="ctr">
                    <a:lnL w="12700" cap="flat" cmpd="sng" algn="ctr">
                      <a:solidFill>
                        <a:schemeClr val="tx1"/>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4217081">
                <a:tc>
                  <a:txBody>
                    <a:bodyPr/>
                    <a:lstStyle/>
                    <a:p>
                      <a:endParaRPr lang="en-US" sz="1800" dirty="0"/>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800" dirty="0"/>
                    </a:p>
                  </a:txBody>
                  <a:tcPr marL="91416" marR="91416" marT="45708" marB="45708">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800" dirty="0"/>
                    </a:p>
                  </a:txBody>
                  <a:tcPr marL="91416" marR="91416" marT="45708" marB="45708">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800" dirty="0"/>
                    </a:p>
                  </a:txBody>
                  <a:tcPr marL="91416" marR="91416" marT="45708" marB="45708">
                    <a:lnL w="12700" cap="flat" cmpd="sng" algn="ctr">
                      <a:solidFill>
                        <a:schemeClr val="tx1"/>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3" name="Rectangle 22">
            <a:extLst>
              <a:ext uri="{FF2B5EF4-FFF2-40B4-BE49-F238E27FC236}">
                <a16:creationId xmlns:a16="http://schemas.microsoft.com/office/drawing/2014/main" id="{6605234F-7499-4E74-8932-7361D1CEC766}"/>
              </a:ext>
            </a:extLst>
          </p:cNvPr>
          <p:cNvSpPr/>
          <p:nvPr/>
        </p:nvSpPr>
        <p:spPr bwMode="auto">
          <a:xfrm>
            <a:off x="1818414" y="2690913"/>
            <a:ext cx="1422988" cy="3906747"/>
          </a:xfrm>
          <a:prstGeom prst="rect">
            <a:avLst/>
          </a:prstGeom>
          <a:solidFill>
            <a:srgbClr val="66FF66"/>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89977" tIns="46788" rIns="89977" bIns="46788" numCol="1" rtlCol="0" anchor="ctr" anchorCtr="0" compatLnSpc="1">
            <a:prstTxWarp prst="textNoShape">
              <a:avLst/>
            </a:prstTxWarp>
          </a:bodyPr>
          <a:lstStyle/>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Healthy</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Well</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Fit</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Safe</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Connected</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Capable</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Confident</a:t>
            </a:r>
          </a:p>
        </p:txBody>
      </p:sp>
      <p:sp>
        <p:nvSpPr>
          <p:cNvPr id="24" name="Rectangle 23">
            <a:extLst>
              <a:ext uri="{FF2B5EF4-FFF2-40B4-BE49-F238E27FC236}">
                <a16:creationId xmlns:a16="http://schemas.microsoft.com/office/drawing/2014/main" id="{26B11AB4-BEE4-48D8-9098-F98AA55F73B6}"/>
              </a:ext>
            </a:extLst>
          </p:cNvPr>
          <p:cNvSpPr/>
          <p:nvPr/>
        </p:nvSpPr>
        <p:spPr bwMode="auto">
          <a:xfrm>
            <a:off x="4526402" y="2690911"/>
            <a:ext cx="1129766" cy="2371646"/>
          </a:xfrm>
          <a:prstGeom prst="rect">
            <a:avLst/>
          </a:prstGeom>
          <a:solidFill>
            <a:srgbClr val="FFFF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89977" tIns="46788" rIns="89977" bIns="46788" numCol="1" rtlCol="0" anchor="ctr" anchorCtr="0" compatLnSpc="1">
            <a:prstTxWarp prst="textNoShape">
              <a:avLst/>
            </a:prstTxWarp>
          </a:bodyPr>
          <a:lstStyle/>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Drained</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Sore</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Irritable</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Anxious</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Down</a:t>
            </a:r>
          </a:p>
        </p:txBody>
      </p:sp>
      <p:sp>
        <p:nvSpPr>
          <p:cNvPr id="25" name="Rectangle 24">
            <a:extLst>
              <a:ext uri="{FF2B5EF4-FFF2-40B4-BE49-F238E27FC236}">
                <a16:creationId xmlns:a16="http://schemas.microsoft.com/office/drawing/2014/main" id="{597EA6BD-D96A-48CC-A3E4-4A8A4FAC13B2}"/>
              </a:ext>
            </a:extLst>
          </p:cNvPr>
          <p:cNvSpPr/>
          <p:nvPr/>
        </p:nvSpPr>
        <p:spPr bwMode="auto">
          <a:xfrm>
            <a:off x="6311606" y="4182893"/>
            <a:ext cx="1604094" cy="2414766"/>
          </a:xfrm>
          <a:prstGeom prst="rect">
            <a:avLst/>
          </a:prstGeom>
          <a:solidFill>
            <a:srgbClr val="FF9933"/>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89977" tIns="46788" rIns="89977" bIns="46788" numCol="1" rtlCol="0" anchor="ctr" anchorCtr="0" compatLnSpc="1">
            <a:prstTxWarp prst="textNoShape">
              <a:avLst/>
            </a:prstTxWarp>
          </a:bodyPr>
          <a:lstStyle/>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Hurt</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Out of control</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Symptomatic</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Distressed</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Dysfunctional</a:t>
            </a:r>
          </a:p>
        </p:txBody>
      </p:sp>
      <p:sp>
        <p:nvSpPr>
          <p:cNvPr id="26" name="AutoShape 11">
            <a:extLst>
              <a:ext uri="{FF2B5EF4-FFF2-40B4-BE49-F238E27FC236}">
                <a16:creationId xmlns:a16="http://schemas.microsoft.com/office/drawing/2014/main" id="{FA8DC308-572F-4D1F-BA6B-65395C116339}"/>
              </a:ext>
            </a:extLst>
          </p:cNvPr>
          <p:cNvSpPr>
            <a:spLocks noChangeArrowheads="1"/>
          </p:cNvSpPr>
          <p:nvPr/>
        </p:nvSpPr>
        <p:spPr bwMode="auto">
          <a:xfrm>
            <a:off x="3319018" y="3018643"/>
            <a:ext cx="1129766" cy="776176"/>
          </a:xfrm>
          <a:prstGeom prst="rightArrow">
            <a:avLst>
              <a:gd name="adj1" fmla="val 64507"/>
              <a:gd name="adj2" fmla="val 35233"/>
            </a:avLst>
          </a:prstGeom>
          <a:gradFill>
            <a:gsLst>
              <a:gs pos="0">
                <a:srgbClr val="00FF00"/>
              </a:gs>
              <a:gs pos="100000">
                <a:srgbClr val="FFFF00"/>
              </a:gs>
            </a:gsLst>
            <a:lin ang="0" scaled="1"/>
          </a:gradFill>
          <a:ln w="9525">
            <a:solidFill>
              <a:srgbClr val="000000"/>
            </a:solidFill>
            <a:miter lim="800000"/>
            <a:headEnd/>
            <a:tailEnd/>
          </a:ln>
          <a:effectLst>
            <a:outerShdw blurRad="50800" dist="38100" dir="2700000">
              <a:srgbClr val="000000">
                <a:alpha val="43000"/>
              </a:srgbClr>
            </a:outerShdw>
          </a:effectLst>
        </p:spPr>
        <p:txBody>
          <a:bodyPr wrap="square" anchor="b" anchorCtr="0"/>
          <a:lstStyle/>
          <a:p>
            <a:pPr algn="ctr">
              <a:lnSpc>
                <a:spcPct val="75000"/>
              </a:lnSpc>
              <a:defRPr/>
            </a:pPr>
            <a:r>
              <a:rPr lang="en-US" sz="1600" dirty="0">
                <a:solidFill>
                  <a:srgbClr val="161616"/>
                </a:solidFill>
                <a:latin typeface="Arial Narrow" pitchFamily="34" charset="0"/>
              </a:rPr>
              <a:t>Routine Stressors</a:t>
            </a:r>
          </a:p>
        </p:txBody>
      </p:sp>
      <p:sp>
        <p:nvSpPr>
          <p:cNvPr id="27" name="AutoShape 11">
            <a:extLst>
              <a:ext uri="{FF2B5EF4-FFF2-40B4-BE49-F238E27FC236}">
                <a16:creationId xmlns:a16="http://schemas.microsoft.com/office/drawing/2014/main" id="{2DAED37B-1061-4023-859C-28988EE8927E}"/>
              </a:ext>
            </a:extLst>
          </p:cNvPr>
          <p:cNvSpPr>
            <a:spLocks noChangeArrowheads="1"/>
          </p:cNvSpPr>
          <p:nvPr/>
        </p:nvSpPr>
        <p:spPr bwMode="auto">
          <a:xfrm>
            <a:off x="3310399" y="5183305"/>
            <a:ext cx="2845976" cy="689933"/>
          </a:xfrm>
          <a:prstGeom prst="rightArrow">
            <a:avLst>
              <a:gd name="adj1" fmla="val 52007"/>
              <a:gd name="adj2" fmla="val 55233"/>
            </a:avLst>
          </a:prstGeom>
          <a:gradFill>
            <a:gsLst>
              <a:gs pos="0">
                <a:srgbClr val="00FF00"/>
              </a:gs>
              <a:gs pos="100000">
                <a:srgbClr val="FF9933"/>
              </a:gs>
            </a:gsLst>
            <a:lin ang="0" scaled="1"/>
          </a:gradFill>
          <a:ln w="9525">
            <a:solidFill>
              <a:srgbClr val="000000"/>
            </a:solidFill>
            <a:miter lim="800000"/>
            <a:headEnd/>
            <a:tailEnd/>
          </a:ln>
          <a:effectLst>
            <a:outerShdw blurRad="50800" dist="38100" dir="2700000">
              <a:srgbClr val="000000">
                <a:alpha val="43000"/>
              </a:srgbClr>
            </a:outerShdw>
          </a:effectLst>
        </p:spPr>
        <p:txBody>
          <a:bodyPr wrap="square" anchor="b" anchorCtr="0"/>
          <a:lstStyle/>
          <a:p>
            <a:pPr algn="ctr">
              <a:lnSpc>
                <a:spcPct val="75000"/>
              </a:lnSpc>
              <a:spcBef>
                <a:spcPts val="300"/>
              </a:spcBef>
              <a:defRPr/>
            </a:pPr>
            <a:r>
              <a:rPr lang="en-US" dirty="0">
                <a:solidFill>
                  <a:srgbClr val="161616"/>
                </a:solidFill>
                <a:latin typeface="Arial Narrow" pitchFamily="34" charset="0"/>
              </a:rPr>
              <a:t>Toxic Stressors</a:t>
            </a:r>
          </a:p>
        </p:txBody>
      </p:sp>
      <p:sp>
        <p:nvSpPr>
          <p:cNvPr id="28" name="Left Arrow 9">
            <a:extLst>
              <a:ext uri="{FF2B5EF4-FFF2-40B4-BE49-F238E27FC236}">
                <a16:creationId xmlns:a16="http://schemas.microsoft.com/office/drawing/2014/main" id="{484AB10D-5E25-4E6E-9853-0DCE34FAEE50}"/>
              </a:ext>
            </a:extLst>
          </p:cNvPr>
          <p:cNvSpPr/>
          <p:nvPr/>
        </p:nvSpPr>
        <p:spPr bwMode="auto">
          <a:xfrm>
            <a:off x="3319018" y="3958679"/>
            <a:ext cx="1129766" cy="802047"/>
          </a:xfrm>
          <a:prstGeom prst="leftArrow">
            <a:avLst>
              <a:gd name="adj1" fmla="val 56488"/>
              <a:gd name="adj2" fmla="val 35526"/>
            </a:avLst>
          </a:prstGeom>
          <a:gradFill rotWithShape="1">
            <a:gsLst>
              <a:gs pos="0">
                <a:srgbClr val="00FF00"/>
              </a:gs>
              <a:gs pos="100000">
                <a:srgbClr val="FFFF00"/>
              </a:gs>
            </a:gsLst>
            <a:lin ang="0" scaled="1"/>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89977" tIns="46788" rIns="89977" bIns="46788" numCol="1" rtlCol="0" anchor="ctr" anchorCtr="0" compatLnSpc="1">
            <a:prstTxWarp prst="textNoShape">
              <a:avLst/>
            </a:prstTxWarp>
          </a:bodyPr>
          <a:lstStyle/>
          <a:p>
            <a:pPr marL="341211" indent="-341211" algn="ctr">
              <a:lnSpc>
                <a:spcPct val="90000"/>
              </a:lnSpc>
              <a:spcAft>
                <a:spcPct val="15000"/>
              </a:spcAft>
              <a:buClr>
                <a:schemeClr val="bg1"/>
              </a:buClr>
              <a:buSzPct val="100000"/>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600" b="1" dirty="0">
                <a:latin typeface="Arial Narrow" pitchFamily="34" charset="0"/>
                <a:ea typeface="Arial Unicode MS" pitchFamily="34" charset="-128"/>
                <a:cs typeface="Arial Unicode MS" pitchFamily="34" charset="-128"/>
              </a:rPr>
              <a:t>Resilience</a:t>
            </a:r>
          </a:p>
        </p:txBody>
      </p:sp>
      <p:sp>
        <p:nvSpPr>
          <p:cNvPr id="29" name="Left Arrow 10">
            <a:extLst>
              <a:ext uri="{FF2B5EF4-FFF2-40B4-BE49-F238E27FC236}">
                <a16:creationId xmlns:a16="http://schemas.microsoft.com/office/drawing/2014/main" id="{74842370-4AF6-4674-85D7-B7A512CCE0C4}"/>
              </a:ext>
            </a:extLst>
          </p:cNvPr>
          <p:cNvSpPr/>
          <p:nvPr/>
        </p:nvSpPr>
        <p:spPr bwMode="auto">
          <a:xfrm>
            <a:off x="3310399" y="5786995"/>
            <a:ext cx="2845976" cy="758941"/>
          </a:xfrm>
          <a:prstGeom prst="leftArrow">
            <a:avLst>
              <a:gd name="adj1" fmla="val 46232"/>
              <a:gd name="adj2" fmla="val 44617"/>
            </a:avLst>
          </a:prstGeom>
          <a:gradFill rotWithShape="1">
            <a:gsLst>
              <a:gs pos="0">
                <a:srgbClr val="00FF00"/>
              </a:gs>
              <a:gs pos="100000">
                <a:srgbClr val="FF9933"/>
              </a:gs>
            </a:gsLst>
            <a:lin ang="0" scaled="1"/>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89977" tIns="46788" rIns="89977" bIns="46788" numCol="1" rtlCol="0" anchor="ctr" anchorCtr="0" compatLnSpc="1">
            <a:prstTxWarp prst="textNoShape">
              <a:avLst/>
            </a:prstTxWarp>
          </a:bodyPr>
          <a:lstStyle/>
          <a:p>
            <a:pPr marL="341211" indent="-341211" algn="ctr">
              <a:lnSpc>
                <a:spcPct val="90000"/>
              </a:lnSpc>
              <a:spcAft>
                <a:spcPct val="15000"/>
              </a:spcAft>
              <a:buClr>
                <a:schemeClr val="bg1"/>
              </a:buClr>
              <a:buSzPct val="100000"/>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b="1" dirty="0">
                <a:latin typeface="Arial Narrow" pitchFamily="34" charset="0"/>
                <a:ea typeface="Arial Unicode MS" pitchFamily="34" charset="-128"/>
                <a:cs typeface="Arial Unicode MS" pitchFamily="34" charset="-128"/>
              </a:rPr>
              <a:t>Recovery</a:t>
            </a:r>
          </a:p>
        </p:txBody>
      </p:sp>
      <p:sp>
        <p:nvSpPr>
          <p:cNvPr id="30" name="AutoShape 11">
            <a:extLst>
              <a:ext uri="{FF2B5EF4-FFF2-40B4-BE49-F238E27FC236}">
                <a16:creationId xmlns:a16="http://schemas.microsoft.com/office/drawing/2014/main" id="{1C8C5895-7485-47D8-86DD-2FEF1DD8033B}"/>
              </a:ext>
            </a:extLst>
          </p:cNvPr>
          <p:cNvSpPr>
            <a:spLocks noChangeArrowheads="1"/>
          </p:cNvSpPr>
          <p:nvPr/>
        </p:nvSpPr>
        <p:spPr bwMode="auto">
          <a:xfrm>
            <a:off x="5716539" y="4325220"/>
            <a:ext cx="551944" cy="659720"/>
          </a:xfrm>
          <a:prstGeom prst="rightArrow">
            <a:avLst>
              <a:gd name="adj1" fmla="val 46205"/>
              <a:gd name="adj2" fmla="val 35233"/>
            </a:avLst>
          </a:prstGeom>
          <a:gradFill>
            <a:gsLst>
              <a:gs pos="0">
                <a:srgbClr val="FFFF00"/>
              </a:gs>
              <a:gs pos="100000">
                <a:srgbClr val="FF9933"/>
              </a:gs>
            </a:gsLst>
            <a:lin ang="0" scaled="1"/>
          </a:gradFill>
          <a:ln w="9525">
            <a:solidFill>
              <a:srgbClr val="000000"/>
            </a:solidFill>
            <a:miter lim="800000"/>
            <a:headEnd/>
            <a:tailEnd/>
          </a:ln>
          <a:effectLst>
            <a:outerShdw blurRad="50800" dist="38100" dir="2700000">
              <a:srgbClr val="000000">
                <a:alpha val="43000"/>
              </a:srgbClr>
            </a:outerShdw>
          </a:effectLst>
        </p:spPr>
        <p:txBody>
          <a:bodyPr wrap="square" anchor="b" anchorCtr="0"/>
          <a:lstStyle/>
          <a:p>
            <a:pPr algn="ctr">
              <a:lnSpc>
                <a:spcPct val="75000"/>
              </a:lnSpc>
              <a:defRPr/>
            </a:pPr>
            <a:endParaRPr lang="en-US" sz="1600" dirty="0">
              <a:solidFill>
                <a:srgbClr val="161616"/>
              </a:solidFill>
              <a:latin typeface="Arial Narrow" pitchFamily="34" charset="0"/>
            </a:endParaRPr>
          </a:p>
        </p:txBody>
      </p:sp>
      <p:sp>
        <p:nvSpPr>
          <p:cNvPr id="31" name="TextBox 30">
            <a:extLst>
              <a:ext uri="{FF2B5EF4-FFF2-40B4-BE49-F238E27FC236}">
                <a16:creationId xmlns:a16="http://schemas.microsoft.com/office/drawing/2014/main" id="{731DBFB6-0DF2-4626-91EA-1CB1135C422D}"/>
              </a:ext>
            </a:extLst>
          </p:cNvPr>
          <p:cNvSpPr txBox="1"/>
          <p:nvPr/>
        </p:nvSpPr>
        <p:spPr>
          <a:xfrm>
            <a:off x="6268483" y="3210196"/>
            <a:ext cx="1675422" cy="738472"/>
          </a:xfrm>
          <a:prstGeom prst="rect">
            <a:avLst/>
          </a:prstGeom>
          <a:noFill/>
        </p:spPr>
        <p:txBody>
          <a:bodyPr wrap="square" rtlCol="0">
            <a:spAutoFit/>
          </a:bodyPr>
          <a:lstStyle/>
          <a:p>
            <a:r>
              <a:rPr lang="en-US" sz="1400" dirty="0"/>
              <a:t>Cumulative stress without sufficient resources</a:t>
            </a:r>
          </a:p>
        </p:txBody>
      </p:sp>
      <p:sp>
        <p:nvSpPr>
          <p:cNvPr id="32" name="Rectangle 31">
            <a:extLst>
              <a:ext uri="{FF2B5EF4-FFF2-40B4-BE49-F238E27FC236}">
                <a16:creationId xmlns:a16="http://schemas.microsoft.com/office/drawing/2014/main" id="{198FAFD6-A5C3-4A8B-BF03-D8645E2A0221}"/>
              </a:ext>
            </a:extLst>
          </p:cNvPr>
          <p:cNvSpPr/>
          <p:nvPr/>
        </p:nvSpPr>
        <p:spPr bwMode="auto">
          <a:xfrm>
            <a:off x="8881607" y="4182893"/>
            <a:ext cx="1586847" cy="2414766"/>
          </a:xfrm>
          <a:prstGeom prst="rect">
            <a:avLst/>
          </a:prstGeom>
          <a:solidFill>
            <a:srgbClr val="FF9999"/>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89977" tIns="46788" rIns="89977" bIns="46788" numCol="1" rtlCol="0" anchor="ctr" anchorCtr="0" compatLnSpc="1">
            <a:prstTxWarp prst="textNoShape">
              <a:avLst/>
            </a:prstTxWarp>
          </a:bodyPr>
          <a:lstStyle/>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Clinically symptomatic</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Impaired</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Worsening</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Disordered</a:t>
            </a:r>
          </a:p>
        </p:txBody>
      </p:sp>
      <p:sp>
        <p:nvSpPr>
          <p:cNvPr id="33" name="AutoShape 11">
            <a:extLst>
              <a:ext uri="{FF2B5EF4-FFF2-40B4-BE49-F238E27FC236}">
                <a16:creationId xmlns:a16="http://schemas.microsoft.com/office/drawing/2014/main" id="{64772B37-409D-4B72-8C19-5F9F8F2CA512}"/>
              </a:ext>
            </a:extLst>
          </p:cNvPr>
          <p:cNvSpPr>
            <a:spLocks noChangeArrowheads="1"/>
          </p:cNvSpPr>
          <p:nvPr/>
        </p:nvSpPr>
        <p:spPr bwMode="auto">
          <a:xfrm>
            <a:off x="7976070" y="4683103"/>
            <a:ext cx="819296" cy="763238"/>
          </a:xfrm>
          <a:prstGeom prst="rightArrow">
            <a:avLst>
              <a:gd name="adj1" fmla="val 44507"/>
              <a:gd name="adj2" fmla="val 35233"/>
            </a:avLst>
          </a:prstGeom>
          <a:gradFill>
            <a:gsLst>
              <a:gs pos="0">
                <a:srgbClr val="FF9933"/>
              </a:gs>
              <a:gs pos="100000">
                <a:srgbClr val="FF9999"/>
              </a:gs>
            </a:gsLst>
            <a:lin ang="0" scaled="1"/>
          </a:gradFill>
          <a:ln w="9525">
            <a:solidFill>
              <a:srgbClr val="000000"/>
            </a:solidFill>
            <a:miter lim="800000"/>
            <a:headEnd/>
            <a:tailEnd/>
          </a:ln>
          <a:effectLst>
            <a:outerShdw blurRad="50800" dist="38100" dir="2700000">
              <a:srgbClr val="000000">
                <a:alpha val="43000"/>
              </a:srgbClr>
            </a:outerShdw>
          </a:effectLst>
        </p:spPr>
        <p:txBody>
          <a:bodyPr wrap="square" anchor="b" anchorCtr="0"/>
          <a:lstStyle/>
          <a:p>
            <a:pPr algn="ctr">
              <a:lnSpc>
                <a:spcPct val="75000"/>
              </a:lnSpc>
              <a:defRPr/>
            </a:pPr>
            <a:r>
              <a:rPr lang="en-US" dirty="0">
                <a:solidFill>
                  <a:srgbClr val="161616"/>
                </a:solidFill>
                <a:latin typeface="Arial Narrow" pitchFamily="34" charset="0"/>
              </a:rPr>
              <a:t>?</a:t>
            </a:r>
          </a:p>
        </p:txBody>
      </p:sp>
      <p:sp>
        <p:nvSpPr>
          <p:cNvPr id="34" name="Left Arrow 19">
            <a:extLst>
              <a:ext uri="{FF2B5EF4-FFF2-40B4-BE49-F238E27FC236}">
                <a16:creationId xmlns:a16="http://schemas.microsoft.com/office/drawing/2014/main" id="{75A32C96-898C-4417-946C-DF3D8DBCEB95}"/>
              </a:ext>
            </a:extLst>
          </p:cNvPr>
          <p:cNvSpPr/>
          <p:nvPr/>
        </p:nvSpPr>
        <p:spPr bwMode="auto">
          <a:xfrm>
            <a:off x="7932950" y="5364419"/>
            <a:ext cx="905537" cy="810677"/>
          </a:xfrm>
          <a:prstGeom prst="leftArrow">
            <a:avLst>
              <a:gd name="adj1" fmla="val 46232"/>
              <a:gd name="adj2" fmla="val 28708"/>
            </a:avLst>
          </a:prstGeom>
          <a:gradFill rotWithShape="1">
            <a:gsLst>
              <a:gs pos="0">
                <a:srgbClr val="FF9933"/>
              </a:gs>
              <a:gs pos="100000">
                <a:srgbClr val="FF9999"/>
              </a:gs>
            </a:gsLst>
            <a:lin ang="0" scaled="1"/>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89977" tIns="46788" rIns="89977" bIns="46788" numCol="1" rtlCol="0" anchor="ctr" anchorCtr="0" compatLnSpc="1">
            <a:prstTxWarp prst="textNoShape">
              <a:avLst/>
            </a:prstTxWarp>
          </a:bodyPr>
          <a:lstStyle/>
          <a:p>
            <a:pPr marL="341211" indent="-341211" algn="ctr">
              <a:lnSpc>
                <a:spcPct val="90000"/>
              </a:lnSpc>
              <a:spcAft>
                <a:spcPct val="15000"/>
              </a:spcAft>
              <a:buClr>
                <a:schemeClr val="bg1"/>
              </a:buClr>
              <a:buSzPct val="100000"/>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600" b="1" dirty="0">
                <a:latin typeface="Arial Narrow" pitchFamily="34" charset="0"/>
                <a:ea typeface="Arial Unicode MS" pitchFamily="34" charset="-128"/>
                <a:cs typeface="Arial Unicode MS" pitchFamily="34" charset="-128"/>
              </a:rPr>
              <a:t>Recovery</a:t>
            </a:r>
          </a:p>
        </p:txBody>
      </p:sp>
      <p:cxnSp>
        <p:nvCxnSpPr>
          <p:cNvPr id="35" name="Curved Connector 23">
            <a:extLst>
              <a:ext uri="{FF2B5EF4-FFF2-40B4-BE49-F238E27FC236}">
                <a16:creationId xmlns:a16="http://schemas.microsoft.com/office/drawing/2014/main" id="{EFEFB4BC-F3DA-402D-B522-0F761A24C3F5}"/>
              </a:ext>
            </a:extLst>
          </p:cNvPr>
          <p:cNvCxnSpPr>
            <a:endCxn id="31" idx="1"/>
          </p:cNvCxnSpPr>
          <p:nvPr/>
        </p:nvCxnSpPr>
        <p:spPr bwMode="auto">
          <a:xfrm rot="5400000" flipH="1" flipV="1">
            <a:off x="5516131" y="3891955"/>
            <a:ext cx="1064874" cy="439832"/>
          </a:xfrm>
          <a:prstGeom prst="curvedConnector2">
            <a:avLst/>
          </a:prstGeom>
          <a:gradFill rotWithShape="1">
            <a:gsLst>
              <a:gs pos="0">
                <a:srgbClr val="00FF00"/>
              </a:gs>
              <a:gs pos="100000">
                <a:srgbClr val="008000"/>
              </a:gs>
            </a:gsLst>
            <a:lin ang="0" scaled="1"/>
          </a:gradFill>
          <a:ln w="12700" cap="flat" cmpd="sng" algn="ctr">
            <a:solidFill>
              <a:schemeClr val="tx1"/>
            </a:solidFill>
            <a:prstDash val="solid"/>
            <a:round/>
            <a:headEnd type="none" w="med" len="med"/>
            <a:tailEnd type="none" w="med" len="med"/>
          </a:ln>
          <a:effectLst/>
        </p:spPr>
      </p:cxnSp>
      <p:sp>
        <p:nvSpPr>
          <p:cNvPr id="36" name="TextBox 35">
            <a:extLst>
              <a:ext uri="{FF2B5EF4-FFF2-40B4-BE49-F238E27FC236}">
                <a16:creationId xmlns:a16="http://schemas.microsoft.com/office/drawing/2014/main" id="{3FFE5209-EFEA-4FD8-8CCE-57E453F590E7}"/>
              </a:ext>
            </a:extLst>
          </p:cNvPr>
          <p:cNvSpPr txBox="1"/>
          <p:nvPr/>
        </p:nvSpPr>
        <p:spPr>
          <a:xfrm>
            <a:off x="4016111" y="1533025"/>
            <a:ext cx="2017298" cy="374363"/>
          </a:xfrm>
          <a:prstGeom prst="rect">
            <a:avLst/>
          </a:prstGeom>
          <a:noFill/>
        </p:spPr>
        <p:txBody>
          <a:bodyPr wrap="square" rtlCol="0">
            <a:spAutoFit/>
          </a:bodyPr>
          <a:lstStyle/>
          <a:p>
            <a:pPr algn="ctr">
              <a:lnSpc>
                <a:spcPct val="90000"/>
              </a:lnSpc>
            </a:pPr>
            <a:r>
              <a:rPr lang="en-US" sz="1999" b="1" dirty="0"/>
              <a:t>100%</a:t>
            </a:r>
          </a:p>
        </p:txBody>
      </p:sp>
      <p:sp>
        <p:nvSpPr>
          <p:cNvPr id="37" name="TextBox 36">
            <a:extLst>
              <a:ext uri="{FF2B5EF4-FFF2-40B4-BE49-F238E27FC236}">
                <a16:creationId xmlns:a16="http://schemas.microsoft.com/office/drawing/2014/main" id="{1E614084-CAFD-4DCB-B2DB-9E2D8C775BA1}"/>
              </a:ext>
            </a:extLst>
          </p:cNvPr>
          <p:cNvSpPr txBox="1"/>
          <p:nvPr/>
        </p:nvSpPr>
        <p:spPr>
          <a:xfrm>
            <a:off x="6090846" y="1542981"/>
            <a:ext cx="2017298" cy="374363"/>
          </a:xfrm>
          <a:prstGeom prst="rect">
            <a:avLst/>
          </a:prstGeom>
          <a:noFill/>
        </p:spPr>
        <p:txBody>
          <a:bodyPr wrap="square" rtlCol="0">
            <a:spAutoFit/>
          </a:bodyPr>
          <a:lstStyle/>
          <a:p>
            <a:pPr algn="ctr">
              <a:lnSpc>
                <a:spcPct val="90000"/>
              </a:lnSpc>
            </a:pPr>
            <a:r>
              <a:rPr lang="en-US" sz="1999" b="1" dirty="0"/>
              <a:t>35%</a:t>
            </a:r>
          </a:p>
        </p:txBody>
      </p:sp>
      <p:sp>
        <p:nvSpPr>
          <p:cNvPr id="38" name="TextBox 37">
            <a:extLst>
              <a:ext uri="{FF2B5EF4-FFF2-40B4-BE49-F238E27FC236}">
                <a16:creationId xmlns:a16="http://schemas.microsoft.com/office/drawing/2014/main" id="{588A93F4-E1CB-47D5-BB5B-1315AFC48547}"/>
              </a:ext>
            </a:extLst>
          </p:cNvPr>
          <p:cNvSpPr txBox="1"/>
          <p:nvPr/>
        </p:nvSpPr>
        <p:spPr>
          <a:xfrm>
            <a:off x="8296116" y="1552937"/>
            <a:ext cx="2017298" cy="374363"/>
          </a:xfrm>
          <a:prstGeom prst="rect">
            <a:avLst/>
          </a:prstGeom>
          <a:noFill/>
        </p:spPr>
        <p:txBody>
          <a:bodyPr wrap="square" rtlCol="0">
            <a:spAutoFit/>
          </a:bodyPr>
          <a:lstStyle/>
          <a:p>
            <a:pPr algn="ctr">
              <a:lnSpc>
                <a:spcPct val="90000"/>
              </a:lnSpc>
            </a:pPr>
            <a:r>
              <a:rPr lang="en-US" sz="1999" b="1" dirty="0"/>
              <a:t>5%</a:t>
            </a:r>
          </a:p>
        </p:txBody>
      </p:sp>
    </p:spTree>
    <p:extLst>
      <p:ext uri="{BB962C8B-B14F-4D97-AF65-F5344CB8AC3E}">
        <p14:creationId xmlns:p14="http://schemas.microsoft.com/office/powerpoint/2010/main" val="2393652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806" y="103506"/>
            <a:ext cx="9293979" cy="1007271"/>
          </a:xfrm>
        </p:spPr>
        <p:txBody>
          <a:bodyPr>
            <a:noAutofit/>
          </a:bodyPr>
          <a:lstStyle/>
          <a:p>
            <a:pPr algn="ctr"/>
            <a:r>
              <a:rPr lang="en-US" sz="3600" dirty="0">
                <a:latin typeface="Arial" charset="0"/>
                <a:ea typeface="ＭＳ Ｐゴシック" charset="0"/>
                <a:cs typeface="ＭＳ Ｐゴシック" charset="0"/>
              </a:rPr>
              <a:t>Stress Continuum Support Strategies</a:t>
            </a:r>
            <a:br>
              <a:rPr lang="en-US" sz="3600" dirty="0">
                <a:latin typeface="Arial" charset="0"/>
                <a:ea typeface="ＭＳ Ｐゴシック" charset="0"/>
                <a:cs typeface="ＭＳ Ｐゴシック" charset="0"/>
              </a:rPr>
            </a:br>
            <a:r>
              <a:rPr lang="en-US" sz="3600" dirty="0">
                <a:latin typeface="Arial" charset="0"/>
                <a:ea typeface="ＭＳ Ｐゴシック" charset="0"/>
                <a:cs typeface="ＭＳ Ｐゴシック" charset="0"/>
              </a:rPr>
              <a:t>“Grow the </a:t>
            </a:r>
            <a:r>
              <a:rPr lang="en-US" sz="3600" dirty="0">
                <a:solidFill>
                  <a:srgbClr val="00CC33"/>
                </a:solidFill>
                <a:latin typeface="Arial" charset="0"/>
                <a:ea typeface="ＭＳ Ｐゴシック" charset="0"/>
                <a:cs typeface="ＭＳ Ｐゴシック" charset="0"/>
              </a:rPr>
              <a:t>Green</a:t>
            </a:r>
            <a:r>
              <a:rPr lang="en-US" sz="3600" dirty="0">
                <a:latin typeface="Arial" charset="0"/>
                <a:ea typeface="ＭＳ Ｐゴシック" charset="0"/>
                <a:cs typeface="ＭＳ Ｐゴシック" charset="0"/>
              </a:rPr>
              <a:t>”</a:t>
            </a:r>
            <a:endParaRPr lang="en-US" sz="3600" dirty="0"/>
          </a:p>
        </p:txBody>
      </p:sp>
      <p:sp>
        <p:nvSpPr>
          <p:cNvPr id="23" name="Rounded Rectangle 4">
            <a:extLst>
              <a:ext uri="{FF2B5EF4-FFF2-40B4-BE49-F238E27FC236}">
                <a16:creationId xmlns:a16="http://schemas.microsoft.com/office/drawing/2014/main" id="{19F4945E-EB0B-43CA-A602-C5E21E68455F}"/>
              </a:ext>
            </a:extLst>
          </p:cNvPr>
          <p:cNvSpPr/>
          <p:nvPr/>
        </p:nvSpPr>
        <p:spPr bwMode="auto">
          <a:xfrm>
            <a:off x="1220470" y="1608451"/>
            <a:ext cx="2894846" cy="685621"/>
          </a:xfrm>
          <a:prstGeom prst="roundRect">
            <a:avLst/>
          </a:prstGeom>
          <a:solidFill>
            <a:srgbClr val="00CC33"/>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chor="ctr" anchorCtr="1"/>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en-US" sz="2799" b="1" dirty="0">
                <a:latin typeface="+mn-lt"/>
                <a:cs typeface="Times New Roman" charset="0"/>
              </a:rPr>
              <a:t>Ready</a:t>
            </a:r>
          </a:p>
        </p:txBody>
      </p:sp>
      <p:sp>
        <p:nvSpPr>
          <p:cNvPr id="24" name="Rounded Rectangle 5">
            <a:extLst>
              <a:ext uri="{FF2B5EF4-FFF2-40B4-BE49-F238E27FC236}">
                <a16:creationId xmlns:a16="http://schemas.microsoft.com/office/drawing/2014/main" id="{0A0FA64D-D737-46B9-BB4C-7BE634F10AE0}"/>
              </a:ext>
            </a:extLst>
          </p:cNvPr>
          <p:cNvSpPr/>
          <p:nvPr/>
        </p:nvSpPr>
        <p:spPr bwMode="auto">
          <a:xfrm>
            <a:off x="1004598" y="2327051"/>
            <a:ext cx="3325110" cy="4189909"/>
          </a:xfrm>
          <a:prstGeom prst="roundRect">
            <a:avLst/>
          </a:prstGeom>
          <a:solidFill>
            <a:srgbClr val="00CC33">
              <a:alpha val="45000"/>
            </a:srgbClr>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orm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115853" indent="-115853">
              <a:defRPr/>
            </a:pPr>
            <a:endParaRPr lang="en-US" sz="1200" dirty="0"/>
          </a:p>
          <a:p>
            <a:pPr marL="115853" indent="-115853">
              <a:buFont typeface="Arial" panose="020B0604020202020204" pitchFamily="34" charset="0"/>
              <a:buChar char="•"/>
            </a:pPr>
            <a:endParaRPr lang="en-US" sz="1999" b="1" dirty="0"/>
          </a:p>
        </p:txBody>
      </p:sp>
      <p:sp>
        <p:nvSpPr>
          <p:cNvPr id="25" name="Rounded Rectangle 6">
            <a:extLst>
              <a:ext uri="{FF2B5EF4-FFF2-40B4-BE49-F238E27FC236}">
                <a16:creationId xmlns:a16="http://schemas.microsoft.com/office/drawing/2014/main" id="{B39F923D-8DEA-461D-9222-CA3D5F3F7EEC}"/>
              </a:ext>
            </a:extLst>
          </p:cNvPr>
          <p:cNvSpPr/>
          <p:nvPr/>
        </p:nvSpPr>
        <p:spPr bwMode="auto">
          <a:xfrm>
            <a:off x="4182163" y="1594459"/>
            <a:ext cx="2215447" cy="685621"/>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chor="ctr" anchorCtr="1"/>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en-US" sz="2799" b="1" dirty="0">
                <a:latin typeface="+mn-lt"/>
                <a:cs typeface="Times New Roman" charset="0"/>
              </a:rPr>
              <a:t>Reacting</a:t>
            </a:r>
          </a:p>
        </p:txBody>
      </p:sp>
      <p:sp>
        <p:nvSpPr>
          <p:cNvPr id="26" name="Rounded Rectangle 7">
            <a:extLst>
              <a:ext uri="{FF2B5EF4-FFF2-40B4-BE49-F238E27FC236}">
                <a16:creationId xmlns:a16="http://schemas.microsoft.com/office/drawing/2014/main" id="{71DC90D6-929E-483E-8F4A-0369ADDE666B}"/>
              </a:ext>
            </a:extLst>
          </p:cNvPr>
          <p:cNvSpPr/>
          <p:nvPr/>
        </p:nvSpPr>
        <p:spPr bwMode="auto">
          <a:xfrm>
            <a:off x="3910755" y="2348357"/>
            <a:ext cx="2620248" cy="4073565"/>
          </a:xfrm>
          <a:prstGeom prst="roundRect">
            <a:avLst/>
          </a:prstGeom>
          <a:solidFill>
            <a:srgbClr val="FFFF00">
              <a:alpha val="45000"/>
            </a:srgbClr>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orm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171399" indent="-171399">
              <a:buFont typeface="Arial" panose="020B0604020202020204" pitchFamily="34" charset="0"/>
              <a:buChar char="•"/>
              <a:defRPr/>
            </a:pPr>
            <a:endParaRPr lang="en-US" sz="1200" dirty="0"/>
          </a:p>
          <a:p>
            <a:pPr>
              <a:defRPr/>
            </a:pPr>
            <a:endParaRPr lang="en-US" sz="1200" dirty="0"/>
          </a:p>
        </p:txBody>
      </p:sp>
      <p:sp>
        <p:nvSpPr>
          <p:cNvPr id="27" name="Rounded Rectangle 8">
            <a:extLst>
              <a:ext uri="{FF2B5EF4-FFF2-40B4-BE49-F238E27FC236}">
                <a16:creationId xmlns:a16="http://schemas.microsoft.com/office/drawing/2014/main" id="{A1D38E10-1DD0-4BF6-A3B0-B0463F6A263F}"/>
              </a:ext>
            </a:extLst>
          </p:cNvPr>
          <p:cNvSpPr/>
          <p:nvPr/>
        </p:nvSpPr>
        <p:spPr bwMode="auto">
          <a:xfrm>
            <a:off x="6464455" y="1584268"/>
            <a:ext cx="2048088" cy="685621"/>
          </a:xfrm>
          <a:prstGeom prst="roundRect">
            <a:avLst/>
          </a:prstGeom>
          <a:solidFill>
            <a:srgbClr val="FF7C00"/>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chor="ctr" anchorCtr="1"/>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en-US" sz="2799" b="1" dirty="0">
                <a:latin typeface="+mn-lt"/>
                <a:cs typeface="Times New Roman" charset="0"/>
              </a:rPr>
              <a:t>Injured</a:t>
            </a:r>
          </a:p>
        </p:txBody>
      </p:sp>
      <p:sp>
        <p:nvSpPr>
          <p:cNvPr id="29" name="Rounded Rectangle 10">
            <a:extLst>
              <a:ext uri="{FF2B5EF4-FFF2-40B4-BE49-F238E27FC236}">
                <a16:creationId xmlns:a16="http://schemas.microsoft.com/office/drawing/2014/main" id="{A88C0191-F432-4AA7-8F5F-5F844EA03DD6}"/>
              </a:ext>
            </a:extLst>
          </p:cNvPr>
          <p:cNvSpPr/>
          <p:nvPr/>
        </p:nvSpPr>
        <p:spPr bwMode="auto">
          <a:xfrm>
            <a:off x="8702992" y="1584268"/>
            <a:ext cx="1507809" cy="685621"/>
          </a:xfrm>
          <a:prstGeom prst="roundRec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chor="ctr" anchorCtr="1"/>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en-US" sz="2799" b="1" dirty="0">
                <a:latin typeface="+mn-lt"/>
                <a:cs typeface="Times New Roman" charset="0"/>
              </a:rPr>
              <a:t>Ill</a:t>
            </a:r>
          </a:p>
        </p:txBody>
      </p:sp>
      <p:sp>
        <p:nvSpPr>
          <p:cNvPr id="30" name="Rounded Rectangle 11">
            <a:extLst>
              <a:ext uri="{FF2B5EF4-FFF2-40B4-BE49-F238E27FC236}">
                <a16:creationId xmlns:a16="http://schemas.microsoft.com/office/drawing/2014/main" id="{8EACAF5D-2E7C-43F2-A2A7-F14B181DA87A}"/>
              </a:ext>
            </a:extLst>
          </p:cNvPr>
          <p:cNvSpPr/>
          <p:nvPr/>
        </p:nvSpPr>
        <p:spPr bwMode="auto">
          <a:xfrm>
            <a:off x="8512544" y="2276704"/>
            <a:ext cx="1879045" cy="4189909"/>
          </a:xfrm>
          <a:prstGeom prst="roundRect">
            <a:avLst/>
          </a:prstGeom>
          <a:solidFill>
            <a:srgbClr val="FF0000">
              <a:alpha val="45000"/>
            </a:srgbClr>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lIns="0" tIns="45708" rIns="0" bIns="0">
            <a:norm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115853" indent="-115853">
              <a:defRPr/>
            </a:pPr>
            <a:endParaRPr lang="en-US" sz="1200" dirty="0"/>
          </a:p>
        </p:txBody>
      </p:sp>
      <p:sp>
        <p:nvSpPr>
          <p:cNvPr id="31" name="Rounded Rectangle 7">
            <a:extLst>
              <a:ext uri="{FF2B5EF4-FFF2-40B4-BE49-F238E27FC236}">
                <a16:creationId xmlns:a16="http://schemas.microsoft.com/office/drawing/2014/main" id="{97600CD0-7C39-46B6-BA82-F02EAFB7886F}"/>
              </a:ext>
            </a:extLst>
          </p:cNvPr>
          <p:cNvSpPr/>
          <p:nvPr/>
        </p:nvSpPr>
        <p:spPr bwMode="auto">
          <a:xfrm>
            <a:off x="6362511" y="2327050"/>
            <a:ext cx="2219094" cy="4146508"/>
          </a:xfrm>
          <a:prstGeom prst="roundRect">
            <a:avLst/>
          </a:prstGeom>
          <a:solidFill>
            <a:srgbClr val="FF7C00">
              <a:alpha val="45000"/>
            </a:srgbClr>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orm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171399" indent="-171399">
              <a:buFont typeface="Arial" panose="020B0604020202020204" pitchFamily="34" charset="0"/>
              <a:buChar char="•"/>
              <a:defRPr/>
            </a:pPr>
            <a:endParaRPr lang="en-US" sz="1200" dirty="0"/>
          </a:p>
          <a:p>
            <a:pPr>
              <a:defRPr/>
            </a:pPr>
            <a:endParaRPr lang="en-US" sz="1200" dirty="0"/>
          </a:p>
          <a:p>
            <a:pPr>
              <a:defRPr/>
            </a:pPr>
            <a:br>
              <a:rPr lang="en-US" sz="1200" dirty="0"/>
            </a:br>
            <a:endParaRPr lang="en-US" sz="1200" dirty="0"/>
          </a:p>
        </p:txBody>
      </p:sp>
      <p:sp>
        <p:nvSpPr>
          <p:cNvPr id="5" name="TextBox 4">
            <a:extLst>
              <a:ext uri="{FF2B5EF4-FFF2-40B4-BE49-F238E27FC236}">
                <a16:creationId xmlns:a16="http://schemas.microsoft.com/office/drawing/2014/main" id="{05128B4F-0F69-44E5-A833-86EF8D0C1BB5}"/>
              </a:ext>
            </a:extLst>
          </p:cNvPr>
          <p:cNvSpPr txBox="1"/>
          <p:nvPr/>
        </p:nvSpPr>
        <p:spPr>
          <a:xfrm>
            <a:off x="6465962" y="2642244"/>
            <a:ext cx="2220839" cy="3293209"/>
          </a:xfrm>
          <a:prstGeom prst="rect">
            <a:avLst/>
          </a:prstGeom>
          <a:noFill/>
        </p:spPr>
        <p:txBody>
          <a:bodyPr wrap="square" rtlCol="0">
            <a:spAutoFit/>
          </a:bodyPr>
          <a:lstStyle/>
          <a:p>
            <a:pPr marL="171399" indent="-171399">
              <a:buFont typeface="Arial" panose="020B0604020202020204" pitchFamily="34" charset="0"/>
              <a:buChar char="•"/>
              <a:defRPr/>
            </a:pPr>
            <a:r>
              <a:rPr lang="en-US" sz="1600" dirty="0"/>
              <a:t>Peer Support</a:t>
            </a:r>
          </a:p>
          <a:p>
            <a:pPr marL="171399" indent="-171399">
              <a:buFont typeface="Arial" panose="020B0604020202020204" pitchFamily="34" charset="0"/>
              <a:buChar char="•"/>
              <a:defRPr/>
            </a:pPr>
            <a:r>
              <a:rPr lang="en-US" sz="1600" dirty="0"/>
              <a:t>Leader Support</a:t>
            </a:r>
          </a:p>
          <a:p>
            <a:pPr marL="171399" indent="-171399">
              <a:buFont typeface="Arial" charset="0"/>
              <a:buChar char="•"/>
              <a:defRPr/>
            </a:pPr>
            <a:r>
              <a:rPr lang="en-US" sz="1600" dirty="0"/>
              <a:t>Mentoring</a:t>
            </a:r>
          </a:p>
          <a:p>
            <a:pPr marL="171399" indent="-171399">
              <a:buFont typeface="Arial" charset="0"/>
              <a:buChar char="•"/>
              <a:defRPr/>
            </a:pPr>
            <a:r>
              <a:rPr lang="en-US" sz="1600" dirty="0"/>
              <a:t>Self-care Coaching</a:t>
            </a:r>
          </a:p>
          <a:p>
            <a:pPr marL="171399" indent="-171399">
              <a:buFont typeface="Arial" charset="0"/>
              <a:buChar char="•"/>
              <a:defRPr/>
            </a:pPr>
            <a:r>
              <a:rPr lang="en-US" sz="1600" dirty="0"/>
              <a:t>Early Referrals</a:t>
            </a:r>
          </a:p>
          <a:p>
            <a:pPr marL="171399" indent="-171399">
              <a:buFont typeface="Arial" charset="0"/>
              <a:buChar char="•"/>
              <a:defRPr/>
            </a:pPr>
            <a:r>
              <a:rPr lang="en-US" sz="1600" dirty="0"/>
              <a:t>Encourage Time Management</a:t>
            </a:r>
          </a:p>
          <a:p>
            <a:pPr marL="171399" indent="-171399">
              <a:buFont typeface="Arial" charset="0"/>
              <a:buChar char="•"/>
              <a:defRPr/>
            </a:pPr>
            <a:r>
              <a:rPr lang="en-US" sz="1600" dirty="0"/>
              <a:t>Individualize Resources for Specific Injury Behaviors (i.e. EAP, emotional support)</a:t>
            </a:r>
          </a:p>
          <a:p>
            <a:pPr marL="171399" indent="-171399">
              <a:buFont typeface="Arial" charset="0"/>
              <a:buChar char="•"/>
              <a:defRPr/>
            </a:pPr>
            <a:r>
              <a:rPr lang="en-US" sz="1600" dirty="0"/>
              <a:t>Ethics Consults</a:t>
            </a:r>
          </a:p>
        </p:txBody>
      </p:sp>
      <p:sp>
        <p:nvSpPr>
          <p:cNvPr id="7" name="TextBox 6">
            <a:extLst>
              <a:ext uri="{FF2B5EF4-FFF2-40B4-BE49-F238E27FC236}">
                <a16:creationId xmlns:a16="http://schemas.microsoft.com/office/drawing/2014/main" id="{65222B54-C0D3-4049-83CB-49262EEDC439}"/>
              </a:ext>
            </a:extLst>
          </p:cNvPr>
          <p:cNvSpPr txBox="1"/>
          <p:nvPr/>
        </p:nvSpPr>
        <p:spPr>
          <a:xfrm>
            <a:off x="4360917" y="2687021"/>
            <a:ext cx="2071253" cy="3831818"/>
          </a:xfrm>
          <a:prstGeom prst="rect">
            <a:avLst/>
          </a:prstGeom>
          <a:noFill/>
        </p:spPr>
        <p:txBody>
          <a:bodyPr wrap="square" rtlCol="0">
            <a:spAutoFit/>
          </a:bodyPr>
          <a:lstStyle/>
          <a:p>
            <a:pPr marL="115853" indent="-115853">
              <a:buFont typeface="Arial" panose="020B0604020202020204" pitchFamily="34" charset="0"/>
              <a:buChar char="•"/>
              <a:defRPr/>
            </a:pPr>
            <a:r>
              <a:rPr lang="en-US" sz="1500" dirty="0"/>
              <a:t>Huddles</a:t>
            </a:r>
          </a:p>
          <a:p>
            <a:pPr marL="115853" indent="-115853">
              <a:buFont typeface="Arial" panose="020B0604020202020204" pitchFamily="34" charset="0"/>
              <a:buChar char="•"/>
              <a:defRPr/>
            </a:pPr>
            <a:r>
              <a:rPr lang="en-US" sz="1500" dirty="0"/>
              <a:t>Active Problem Solving Strategies</a:t>
            </a:r>
          </a:p>
          <a:p>
            <a:pPr marL="115853" indent="-115853">
              <a:buFont typeface="Arial" panose="020B0604020202020204" pitchFamily="34" charset="0"/>
              <a:buChar char="•"/>
              <a:defRPr/>
            </a:pPr>
            <a:r>
              <a:rPr lang="en-US" sz="1500" dirty="0"/>
              <a:t>Unit Mitigation Strategies </a:t>
            </a:r>
          </a:p>
          <a:p>
            <a:pPr marL="115853" indent="-115853">
              <a:buFont typeface="Arial" panose="020B0604020202020204" pitchFamily="34" charset="0"/>
              <a:buChar char="•"/>
              <a:defRPr/>
            </a:pPr>
            <a:r>
              <a:rPr lang="en-US" sz="1500" dirty="0"/>
              <a:t>Peer Support</a:t>
            </a:r>
          </a:p>
          <a:p>
            <a:pPr marL="115853" indent="-115853">
              <a:buFont typeface="Arial" panose="020B0604020202020204" pitchFamily="34" charset="0"/>
              <a:buChar char="•"/>
              <a:defRPr/>
            </a:pPr>
            <a:r>
              <a:rPr lang="en-US" sz="1500" dirty="0"/>
              <a:t>Stress Communication Skills</a:t>
            </a:r>
          </a:p>
          <a:p>
            <a:pPr marL="115853" indent="-115853">
              <a:buFont typeface="Arial" panose="020B0604020202020204" pitchFamily="34" charset="0"/>
              <a:buChar char="•"/>
              <a:defRPr/>
            </a:pPr>
            <a:r>
              <a:rPr lang="en-US" sz="1500" dirty="0"/>
              <a:t>Stress Reduction Skills</a:t>
            </a:r>
          </a:p>
          <a:p>
            <a:pPr marL="115853" indent="-115853">
              <a:buFont typeface="Arial" panose="020B0604020202020204" pitchFamily="34" charset="0"/>
              <a:buChar char="•"/>
              <a:defRPr/>
            </a:pPr>
            <a:r>
              <a:rPr lang="en-US" sz="1500" dirty="0"/>
              <a:t>Engage Additional Coping Resources</a:t>
            </a:r>
          </a:p>
          <a:p>
            <a:pPr marL="115853" indent="-115853">
              <a:buFont typeface="Arial" panose="020B0604020202020204" pitchFamily="34" charset="0"/>
              <a:buChar char="•"/>
              <a:defRPr/>
            </a:pPr>
            <a:r>
              <a:rPr lang="en-US" sz="1500" dirty="0"/>
              <a:t>EAP Proactive &amp; Interventional Resources</a:t>
            </a:r>
            <a:br>
              <a:rPr lang="en-US" sz="1500" dirty="0"/>
            </a:br>
            <a:endParaRPr lang="en-US" sz="1500" dirty="0"/>
          </a:p>
          <a:p>
            <a:endParaRPr lang="en-US" dirty="0"/>
          </a:p>
        </p:txBody>
      </p:sp>
      <p:sp>
        <p:nvSpPr>
          <p:cNvPr id="8" name="TextBox 7">
            <a:extLst>
              <a:ext uri="{FF2B5EF4-FFF2-40B4-BE49-F238E27FC236}">
                <a16:creationId xmlns:a16="http://schemas.microsoft.com/office/drawing/2014/main" id="{75099359-FDCB-4D82-8B8E-B0C743477153}"/>
              </a:ext>
            </a:extLst>
          </p:cNvPr>
          <p:cNvSpPr txBox="1"/>
          <p:nvPr/>
        </p:nvSpPr>
        <p:spPr>
          <a:xfrm>
            <a:off x="1435860" y="2721350"/>
            <a:ext cx="2532560" cy="2308324"/>
          </a:xfrm>
          <a:prstGeom prst="rect">
            <a:avLst/>
          </a:prstGeom>
          <a:noFill/>
        </p:spPr>
        <p:txBody>
          <a:bodyPr wrap="square" rtlCol="0">
            <a:spAutoFit/>
          </a:bodyPr>
          <a:lstStyle/>
          <a:p>
            <a:pPr marL="115853" indent="-115853">
              <a:buFont typeface="Arial" panose="020B0604020202020204" pitchFamily="34" charset="0"/>
              <a:buChar char="•"/>
            </a:pPr>
            <a:r>
              <a:rPr lang="en-US" sz="1600" dirty="0"/>
              <a:t>Intention</a:t>
            </a:r>
          </a:p>
          <a:p>
            <a:pPr marL="115853" indent="-115853">
              <a:buFont typeface="Arial" panose="020B0604020202020204" pitchFamily="34" charset="0"/>
              <a:buChar char="•"/>
            </a:pPr>
            <a:r>
              <a:rPr lang="en-US" sz="1600" dirty="0"/>
              <a:t>Awareness </a:t>
            </a:r>
          </a:p>
          <a:p>
            <a:pPr marL="115853" indent="-115853">
              <a:buFont typeface="Arial" panose="020B0604020202020204" pitchFamily="34" charset="0"/>
              <a:buChar char="•"/>
            </a:pPr>
            <a:r>
              <a:rPr lang="en-US" sz="1600" dirty="0"/>
              <a:t>Self-mastery</a:t>
            </a:r>
          </a:p>
          <a:p>
            <a:pPr marL="115853" indent="-115853">
              <a:buFont typeface="Arial" panose="020B0604020202020204" pitchFamily="34" charset="0"/>
              <a:buChar char="•"/>
            </a:pPr>
            <a:r>
              <a:rPr lang="en-US" sz="1600" dirty="0"/>
              <a:t>Fostering Positive Mindset</a:t>
            </a:r>
          </a:p>
          <a:p>
            <a:pPr marL="115853" indent="-115853">
              <a:buFont typeface="Arial" panose="020B0604020202020204" pitchFamily="34" charset="0"/>
              <a:buChar char="•"/>
            </a:pPr>
            <a:r>
              <a:rPr lang="en-US" sz="1600" dirty="0"/>
              <a:t>Compassion/ Empathy</a:t>
            </a:r>
          </a:p>
          <a:p>
            <a:pPr marL="115853" indent="-115853">
              <a:buFont typeface="Arial" panose="020B0604020202020204" pitchFamily="34" charset="0"/>
              <a:buChar char="•"/>
            </a:pPr>
            <a:r>
              <a:rPr lang="en-US" sz="1600" dirty="0"/>
              <a:t>Communication</a:t>
            </a:r>
          </a:p>
          <a:p>
            <a:pPr marL="115853" indent="-115853">
              <a:buFont typeface="Arial" panose="020B0604020202020204" pitchFamily="34" charset="0"/>
              <a:buChar char="•"/>
            </a:pPr>
            <a:r>
              <a:rPr lang="en-US" sz="1600" dirty="0"/>
              <a:t>Highlighting purpose and meaning of work</a:t>
            </a:r>
          </a:p>
          <a:p>
            <a:pPr marL="115853" indent="-115853">
              <a:buFont typeface="Arial" panose="020B0604020202020204" pitchFamily="34" charset="0"/>
              <a:buChar char="•"/>
            </a:pPr>
            <a:r>
              <a:rPr lang="en-US" sz="1600" dirty="0"/>
              <a:t>Being Present</a:t>
            </a:r>
          </a:p>
        </p:txBody>
      </p:sp>
      <p:sp>
        <p:nvSpPr>
          <p:cNvPr id="9" name="TextBox 8">
            <a:extLst>
              <a:ext uri="{FF2B5EF4-FFF2-40B4-BE49-F238E27FC236}">
                <a16:creationId xmlns:a16="http://schemas.microsoft.com/office/drawing/2014/main" id="{0F75B6B3-947E-4339-B5FA-A5A4830BC6FB}"/>
              </a:ext>
            </a:extLst>
          </p:cNvPr>
          <p:cNvSpPr txBox="1"/>
          <p:nvPr/>
        </p:nvSpPr>
        <p:spPr>
          <a:xfrm>
            <a:off x="8688741" y="2996523"/>
            <a:ext cx="1627768" cy="2585323"/>
          </a:xfrm>
          <a:prstGeom prst="rect">
            <a:avLst/>
          </a:prstGeom>
          <a:noFill/>
        </p:spPr>
        <p:txBody>
          <a:bodyPr wrap="square" rtlCol="0">
            <a:spAutoFit/>
          </a:bodyPr>
          <a:lstStyle/>
          <a:p>
            <a:pPr marL="171399" indent="-171399">
              <a:buFont typeface="Arial" charset="0"/>
              <a:buChar char="•"/>
              <a:defRPr/>
            </a:pPr>
            <a:r>
              <a:rPr lang="en-US" sz="1600" dirty="0"/>
              <a:t>Voluntary and Mandatory Referrals</a:t>
            </a:r>
          </a:p>
          <a:p>
            <a:pPr marL="171399" indent="-171399">
              <a:buFont typeface="Arial" charset="0"/>
              <a:buChar char="•"/>
              <a:defRPr/>
            </a:pPr>
            <a:endParaRPr lang="en-US" sz="1600" dirty="0"/>
          </a:p>
          <a:p>
            <a:pPr marL="171399" indent="-171399">
              <a:buFont typeface="Arial" charset="0"/>
              <a:buChar char="•"/>
              <a:defRPr/>
            </a:pPr>
            <a:r>
              <a:rPr lang="en-US" sz="1600" dirty="0"/>
              <a:t>EAP Support Programs</a:t>
            </a:r>
          </a:p>
          <a:p>
            <a:pPr marL="171399" indent="-171399">
              <a:buFont typeface="Arial" charset="0"/>
              <a:buChar char="•"/>
              <a:defRPr/>
            </a:pPr>
            <a:endParaRPr lang="en-US" sz="1600" dirty="0"/>
          </a:p>
          <a:p>
            <a:pPr marL="171399" indent="-171399">
              <a:buFont typeface="Arial" charset="0"/>
              <a:buChar char="•"/>
              <a:defRPr/>
            </a:pPr>
            <a:r>
              <a:rPr lang="en-US" sz="1600" dirty="0"/>
              <a:t>Treatment Resources</a:t>
            </a:r>
          </a:p>
          <a:p>
            <a:endParaRPr lang="en-US" dirty="0"/>
          </a:p>
        </p:txBody>
      </p:sp>
    </p:spTree>
    <p:extLst>
      <p:ext uri="{BB962C8B-B14F-4D97-AF65-F5344CB8AC3E}">
        <p14:creationId xmlns:p14="http://schemas.microsoft.com/office/powerpoint/2010/main" val="2972490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A46ED-B97E-493F-9F96-C355BB9AB3C7}"/>
              </a:ext>
            </a:extLst>
          </p:cNvPr>
          <p:cNvPicPr>
            <a:picLocks noChangeAspect="1"/>
          </p:cNvPicPr>
          <p:nvPr/>
        </p:nvPicPr>
        <p:blipFill>
          <a:blip r:embed="rId3"/>
          <a:stretch>
            <a:fillRect/>
          </a:stretch>
        </p:blipFill>
        <p:spPr>
          <a:xfrm>
            <a:off x="3307309" y="1856096"/>
            <a:ext cx="5937389" cy="3822400"/>
          </a:xfrm>
          <a:prstGeom prst="rect">
            <a:avLst/>
          </a:prstGeom>
        </p:spPr>
      </p:pic>
    </p:spTree>
    <p:extLst>
      <p:ext uri="{BB962C8B-B14F-4D97-AF65-F5344CB8AC3E}">
        <p14:creationId xmlns:p14="http://schemas.microsoft.com/office/powerpoint/2010/main" val="3943455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depressedpatient_crop380w.jpg">
            <a:extLst>
              <a:ext uri="{FF2B5EF4-FFF2-40B4-BE49-F238E27FC236}">
                <a16:creationId xmlns:a16="http://schemas.microsoft.com/office/drawing/2014/main" id="{6D239BEC-6074-4DDE-BF8F-71C21436687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1" y="1523582"/>
            <a:ext cx="2842669" cy="1868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on_the_record_07.jpg">
            <a:extLst>
              <a:ext uri="{FF2B5EF4-FFF2-40B4-BE49-F238E27FC236}">
                <a16:creationId xmlns:a16="http://schemas.microsoft.com/office/drawing/2014/main" id="{71B17A25-73B6-4438-AAC7-6FB5A32B8DC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1" y="3962400"/>
            <a:ext cx="2842669" cy="2208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8A2F278-6CF2-428A-BA4B-1C824A451D05}"/>
              </a:ext>
            </a:extLst>
          </p:cNvPr>
          <p:cNvSpPr txBox="1"/>
          <p:nvPr/>
        </p:nvSpPr>
        <p:spPr>
          <a:xfrm>
            <a:off x="3071270" y="185964"/>
            <a:ext cx="7552163" cy="707886"/>
          </a:xfrm>
          <a:prstGeom prst="rect">
            <a:avLst/>
          </a:prstGeom>
          <a:noFill/>
        </p:spPr>
        <p:txBody>
          <a:bodyPr wrap="square">
            <a:spAutoFit/>
          </a:bodyPr>
          <a:lstStyle/>
          <a:p>
            <a:r>
              <a:rPr lang="en-US" sz="4000" dirty="0">
                <a:solidFill>
                  <a:schemeClr val="bg1"/>
                </a:solidFill>
                <a:latin typeface="+mj-lt"/>
                <a:ea typeface="ＭＳ Ｐゴシック" pitchFamily="127" charset="-128"/>
              </a:rPr>
              <a:t>Stress First Aid Action: Check</a:t>
            </a:r>
            <a:endParaRPr lang="en-US" sz="4000" dirty="0">
              <a:solidFill>
                <a:schemeClr val="bg1"/>
              </a:solidFill>
              <a:latin typeface="+mj-lt"/>
            </a:endParaRPr>
          </a:p>
        </p:txBody>
      </p:sp>
      <p:grpSp>
        <p:nvGrpSpPr>
          <p:cNvPr id="13" name="Group 12">
            <a:extLst>
              <a:ext uri="{FF2B5EF4-FFF2-40B4-BE49-F238E27FC236}">
                <a16:creationId xmlns:a16="http://schemas.microsoft.com/office/drawing/2014/main" id="{75408E77-0CB6-43EF-B89B-4629B17FC091}"/>
              </a:ext>
            </a:extLst>
          </p:cNvPr>
          <p:cNvGrpSpPr/>
          <p:nvPr/>
        </p:nvGrpSpPr>
        <p:grpSpPr>
          <a:xfrm>
            <a:off x="3483280" y="1395764"/>
            <a:ext cx="5047131" cy="5309837"/>
            <a:chOff x="2087295" y="762695"/>
            <a:chExt cx="5365179" cy="5561151"/>
          </a:xfrm>
        </p:grpSpPr>
        <p:pic>
          <p:nvPicPr>
            <p:cNvPr id="14" name="Picture 49">
              <a:extLst>
                <a:ext uri="{FF2B5EF4-FFF2-40B4-BE49-F238E27FC236}">
                  <a16:creationId xmlns:a16="http://schemas.microsoft.com/office/drawing/2014/main" id="{9EC463D5-7971-4E6C-849A-34C956D2FA6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295" y="762695"/>
              <a:ext cx="4799350" cy="556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0">
              <a:extLst>
                <a:ext uri="{FF2B5EF4-FFF2-40B4-BE49-F238E27FC236}">
                  <a16:creationId xmlns:a16="http://schemas.microsoft.com/office/drawing/2014/main" id="{697897C7-20C7-4158-BD47-B7278FD5A67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5729" y="3387737"/>
              <a:ext cx="2160024" cy="148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1">
              <a:extLst>
                <a:ext uri="{FF2B5EF4-FFF2-40B4-BE49-F238E27FC236}">
                  <a16:creationId xmlns:a16="http://schemas.microsoft.com/office/drawing/2014/main" id="{69635F56-17E0-4D0E-AC88-7451D7693F2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58" y="1570522"/>
              <a:ext cx="701492" cy="1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2">
              <a:extLst>
                <a:ext uri="{FF2B5EF4-FFF2-40B4-BE49-F238E27FC236}">
                  <a16:creationId xmlns:a16="http://schemas.microsoft.com/office/drawing/2014/main" id="{42C55315-8A6F-4E8F-82D3-3EC9A777A621}"/>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589" y="2591020"/>
              <a:ext cx="595157"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3">
              <a:extLst>
                <a:ext uri="{FF2B5EF4-FFF2-40B4-BE49-F238E27FC236}">
                  <a16:creationId xmlns:a16="http://schemas.microsoft.com/office/drawing/2014/main" id="{CC08639E-A08D-4B8B-A8C0-FC2C1191BBAB}"/>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7765" y="4038443"/>
              <a:ext cx="877659"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4">
              <a:extLst>
                <a:ext uri="{FF2B5EF4-FFF2-40B4-BE49-F238E27FC236}">
                  <a16:creationId xmlns:a16="http://schemas.microsoft.com/office/drawing/2014/main" id="{AAE1D395-8EB1-4560-8A3F-1625698419F6}"/>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0678" y="5162099"/>
              <a:ext cx="1214121" cy="23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5">
              <a:extLst>
                <a:ext uri="{FF2B5EF4-FFF2-40B4-BE49-F238E27FC236}">
                  <a16:creationId xmlns:a16="http://schemas.microsoft.com/office/drawing/2014/main" id="{25915211-F060-4E0E-AB59-26A2918EFF96}"/>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711" y="5603310"/>
              <a:ext cx="1090329" cy="18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5">
              <a:extLst>
                <a:ext uri="{FF2B5EF4-FFF2-40B4-BE49-F238E27FC236}">
                  <a16:creationId xmlns:a16="http://schemas.microsoft.com/office/drawing/2014/main" id="{31F17465-E54F-4097-9AFC-B4D4AE9E850C}"/>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729" y="1779574"/>
              <a:ext cx="1415681" cy="50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9">
              <a:extLst>
                <a:ext uri="{FF2B5EF4-FFF2-40B4-BE49-F238E27FC236}">
                  <a16:creationId xmlns:a16="http://schemas.microsoft.com/office/drawing/2014/main" id="{128664F5-D62F-4314-A9C7-1FCA8F3F3E37}"/>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552" y="2063858"/>
              <a:ext cx="1975922" cy="161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30">
              <a:extLst>
                <a:ext uri="{FF2B5EF4-FFF2-40B4-BE49-F238E27FC236}">
                  <a16:creationId xmlns:a16="http://schemas.microsoft.com/office/drawing/2014/main" id="{6EE483B8-A952-4D47-BE94-DCAE5C6EF231}"/>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01" y="5044656"/>
              <a:ext cx="652292" cy="44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35">
              <a:extLst>
                <a:ext uri="{FF2B5EF4-FFF2-40B4-BE49-F238E27FC236}">
                  <a16:creationId xmlns:a16="http://schemas.microsoft.com/office/drawing/2014/main" id="{8D0E8B74-1940-4E5B-A6ED-A7DEDCB4B736}"/>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1847" y="1287968"/>
              <a:ext cx="1131856" cy="488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61FAAEDA-6538-4342-9E87-BFA0A3897148}"/>
              </a:ext>
            </a:extLst>
          </p:cNvPr>
          <p:cNvSpPr txBox="1"/>
          <p:nvPr/>
        </p:nvSpPr>
        <p:spPr>
          <a:xfrm>
            <a:off x="9021815" y="2418044"/>
            <a:ext cx="3094532" cy="3970318"/>
          </a:xfrm>
          <a:prstGeom prst="rect">
            <a:avLst/>
          </a:prstGeom>
          <a:noFill/>
        </p:spPr>
        <p:txBody>
          <a:bodyPr wrap="square" rtlCol="0">
            <a:spAutoFit/>
          </a:bodyPr>
          <a:lstStyle/>
          <a:p>
            <a:pPr marL="342900" indent="-342900">
              <a:buAutoNum type="arabicPeriod"/>
            </a:pPr>
            <a:r>
              <a:rPr lang="en-US" b="1" i="1" dirty="0">
                <a:highlight>
                  <a:srgbClr val="FF33CC"/>
                </a:highlight>
              </a:rPr>
              <a:t>CHECK</a:t>
            </a:r>
          </a:p>
          <a:p>
            <a:r>
              <a:rPr lang="en-US" i="1" dirty="0">
                <a:highlight>
                  <a:srgbClr val="FF33CC"/>
                </a:highlight>
              </a:rPr>
              <a:t>Assess: Observe and listen</a:t>
            </a:r>
          </a:p>
          <a:p>
            <a:r>
              <a:rPr lang="en-US" b="1" i="1" dirty="0"/>
              <a:t>2. COORDINATE</a:t>
            </a:r>
          </a:p>
          <a:p>
            <a:r>
              <a:rPr lang="en-US" i="1" dirty="0"/>
              <a:t>Get help, refer as needed</a:t>
            </a:r>
          </a:p>
          <a:p>
            <a:r>
              <a:rPr lang="en-US" b="1" i="1" dirty="0"/>
              <a:t>3. COVER</a:t>
            </a:r>
          </a:p>
          <a:p>
            <a:r>
              <a:rPr lang="en-US" i="1" dirty="0"/>
              <a:t>Get safety ASAP</a:t>
            </a:r>
          </a:p>
          <a:p>
            <a:r>
              <a:rPr lang="en-US" b="1" i="1" dirty="0"/>
              <a:t>4.CALM</a:t>
            </a:r>
          </a:p>
          <a:p>
            <a:r>
              <a:rPr lang="en-US" i="1" dirty="0"/>
              <a:t>Relax, slow down, refocus</a:t>
            </a:r>
          </a:p>
          <a:p>
            <a:r>
              <a:rPr lang="en-US" b="1" i="1" dirty="0"/>
              <a:t>5.CONNECT</a:t>
            </a:r>
          </a:p>
          <a:p>
            <a:r>
              <a:rPr lang="en-US" i="1" dirty="0"/>
              <a:t>Get support from others</a:t>
            </a:r>
          </a:p>
          <a:p>
            <a:r>
              <a:rPr lang="en-US" b="1" i="1" dirty="0"/>
              <a:t>6.COMPETENCE</a:t>
            </a:r>
          </a:p>
          <a:p>
            <a:r>
              <a:rPr lang="en-US" i="1" dirty="0"/>
              <a:t>Restore effectiveness</a:t>
            </a:r>
          </a:p>
          <a:p>
            <a:r>
              <a:rPr lang="en-US" b="1" i="1" dirty="0"/>
              <a:t>7. CONFIDENCE</a:t>
            </a:r>
          </a:p>
          <a:p>
            <a:r>
              <a:rPr lang="en-US" i="1" dirty="0"/>
              <a:t>Restore self-esteem and hope</a:t>
            </a:r>
          </a:p>
        </p:txBody>
      </p:sp>
      <p:pic>
        <p:nvPicPr>
          <p:cNvPr id="36" name="Picture 46">
            <a:extLst>
              <a:ext uri="{FF2B5EF4-FFF2-40B4-BE49-F238E27FC236}">
                <a16:creationId xmlns:a16="http://schemas.microsoft.com/office/drawing/2014/main" id="{17427D74-D5BD-4B93-8B3D-2860304E6195}"/>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1837" y="1411631"/>
            <a:ext cx="2388566" cy="75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38039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723" y="0"/>
            <a:ext cx="4151843" cy="1007533"/>
          </a:xfrm>
        </p:spPr>
        <p:txBody>
          <a:bodyPr/>
          <a:lstStyle/>
          <a:p>
            <a:r>
              <a:rPr lang="en-US" dirty="0"/>
              <a:t>Introductions</a:t>
            </a:r>
          </a:p>
        </p:txBody>
      </p:sp>
      <p:pic>
        <p:nvPicPr>
          <p:cNvPr id="3" name="Picture 2"/>
          <p:cNvPicPr>
            <a:picLocks noChangeAspect="1"/>
          </p:cNvPicPr>
          <p:nvPr/>
        </p:nvPicPr>
        <p:blipFill>
          <a:blip r:embed="rId3"/>
          <a:stretch>
            <a:fillRect/>
          </a:stretch>
        </p:blipFill>
        <p:spPr>
          <a:xfrm>
            <a:off x="2662451" y="2590800"/>
            <a:ext cx="7152530" cy="3607636"/>
          </a:xfrm>
          <a:prstGeom prst="rect">
            <a:avLst/>
          </a:prstGeom>
        </p:spPr>
      </p:pic>
      <p:sp>
        <p:nvSpPr>
          <p:cNvPr id="4" name="Rectangle 3"/>
          <p:cNvSpPr/>
          <p:nvPr/>
        </p:nvSpPr>
        <p:spPr>
          <a:xfrm>
            <a:off x="5562600" y="1461764"/>
            <a:ext cx="1828800" cy="954107"/>
          </a:xfrm>
          <a:prstGeom prst="rect">
            <a:avLst/>
          </a:prstGeom>
        </p:spPr>
        <p:txBody>
          <a:bodyPr wrap="square">
            <a:spAutoFit/>
          </a:bodyPr>
          <a:lstStyle/>
          <a:p>
            <a:pPr marL="350838" indent="-293688"/>
            <a:r>
              <a:rPr lang="en-US" altLang="en-US" sz="2800" b="1" kern="0" dirty="0">
                <a:solidFill>
                  <a:srgbClr val="232D4B"/>
                </a:solidFill>
              </a:rPr>
              <a:t>Name</a:t>
            </a:r>
          </a:p>
          <a:p>
            <a:pPr marL="350838" indent="-293688"/>
            <a:r>
              <a:rPr lang="en-US" altLang="en-US" sz="2800" b="1" kern="0" dirty="0">
                <a:solidFill>
                  <a:srgbClr val="232D4B"/>
                </a:solidFill>
              </a:rPr>
              <a:t>Work  </a:t>
            </a:r>
          </a:p>
        </p:txBody>
      </p:sp>
    </p:spTree>
    <p:extLst>
      <p:ext uri="{BB962C8B-B14F-4D97-AF65-F5344CB8AC3E}">
        <p14:creationId xmlns:p14="http://schemas.microsoft.com/office/powerpoint/2010/main" val="2671493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extBox 8">
            <a:extLst>
              <a:ext uri="{FF2B5EF4-FFF2-40B4-BE49-F238E27FC236}">
                <a16:creationId xmlns:a16="http://schemas.microsoft.com/office/drawing/2014/main" id="{26984C68-D27A-4722-876C-55D2A405950D}"/>
              </a:ext>
            </a:extLst>
          </p:cNvPr>
          <p:cNvGraphicFramePr/>
          <p:nvPr/>
        </p:nvGraphicFramePr>
        <p:xfrm>
          <a:off x="3657601" y="2062549"/>
          <a:ext cx="8335055"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600200" y="76201"/>
            <a:ext cx="8610600" cy="1008063"/>
          </a:xfrm>
        </p:spPr>
        <p:txBody>
          <a:bodyPr vert="horz" lIns="91416" tIns="45708" rIns="91416" bIns="45708" numCol="1" rtlCol="0" anchor="ctr" anchorCtr="1" compatLnSpc="1">
            <a:prstTxWarp prst="textNoShape">
              <a:avLst/>
            </a:prstTxWarp>
            <a:normAutofit/>
          </a:bodyPr>
          <a:lstStyle/>
          <a:p>
            <a:pPr>
              <a:defRPr/>
            </a:pPr>
            <a:r>
              <a:rPr lang="en-GB" sz="4000" dirty="0">
                <a:ea typeface="ＭＳ Ｐゴシック" charset="0"/>
                <a:cs typeface="ＭＳ Ｐゴシック" charset="0"/>
              </a:rPr>
              <a:t>Check Actions </a:t>
            </a:r>
            <a:endParaRPr lang="en-US" sz="4000" dirty="0"/>
          </a:p>
        </p:txBody>
      </p:sp>
      <p:sp>
        <p:nvSpPr>
          <p:cNvPr id="4" name="Down Arrow 1">
            <a:extLst>
              <a:ext uri="{FF2B5EF4-FFF2-40B4-BE49-F238E27FC236}">
                <a16:creationId xmlns:a16="http://schemas.microsoft.com/office/drawing/2014/main" id="{FF13CEAD-5089-432E-9C61-33C3703EE8F4}"/>
              </a:ext>
            </a:extLst>
          </p:cNvPr>
          <p:cNvSpPr/>
          <p:nvPr/>
        </p:nvSpPr>
        <p:spPr>
          <a:xfrm>
            <a:off x="4275664" y="15385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own Arrow 1">
            <a:extLst>
              <a:ext uri="{FF2B5EF4-FFF2-40B4-BE49-F238E27FC236}">
                <a16:creationId xmlns:a16="http://schemas.microsoft.com/office/drawing/2014/main" id="{D8CF3985-87E9-45BC-ACDC-AC621CF85DBE}"/>
              </a:ext>
            </a:extLst>
          </p:cNvPr>
          <p:cNvSpPr/>
          <p:nvPr/>
        </p:nvSpPr>
        <p:spPr>
          <a:xfrm>
            <a:off x="6477001" y="15385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own Arrow 1">
            <a:extLst>
              <a:ext uri="{FF2B5EF4-FFF2-40B4-BE49-F238E27FC236}">
                <a16:creationId xmlns:a16="http://schemas.microsoft.com/office/drawing/2014/main" id="{1AC8A8EC-1E93-499E-B047-86DFBD1360DC}"/>
              </a:ext>
            </a:extLst>
          </p:cNvPr>
          <p:cNvSpPr/>
          <p:nvPr/>
        </p:nvSpPr>
        <p:spPr>
          <a:xfrm>
            <a:off x="8619064" y="1524000"/>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own Arrow 1">
            <a:extLst>
              <a:ext uri="{FF2B5EF4-FFF2-40B4-BE49-F238E27FC236}">
                <a16:creationId xmlns:a16="http://schemas.microsoft.com/office/drawing/2014/main" id="{3C0F66CE-0FFC-4A0C-87E8-B7D303ACD4CF}"/>
              </a:ext>
            </a:extLst>
          </p:cNvPr>
          <p:cNvSpPr/>
          <p:nvPr/>
        </p:nvSpPr>
        <p:spPr>
          <a:xfrm>
            <a:off x="10676464" y="15385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 up of text on a black background&#10;&#10;Description automatically generated">
            <a:extLst>
              <a:ext uri="{FF2B5EF4-FFF2-40B4-BE49-F238E27FC236}">
                <a16:creationId xmlns:a16="http://schemas.microsoft.com/office/drawing/2014/main" id="{088F31C1-7B82-4DB0-8A55-C91DD5A997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939415"/>
            <a:ext cx="3657600" cy="3775586"/>
          </a:xfrm>
          <a:prstGeom prst="rect">
            <a:avLst/>
          </a:prstGeom>
        </p:spPr>
      </p:pic>
    </p:spTree>
    <p:extLst>
      <p:ext uri="{BB962C8B-B14F-4D97-AF65-F5344CB8AC3E}">
        <p14:creationId xmlns:p14="http://schemas.microsoft.com/office/powerpoint/2010/main" val="3245363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D1CA343-F508-4B8A-9AE7-A56DF850F1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60" r="11341" b="4565"/>
          <a:stretch/>
        </p:blipFill>
        <p:spPr>
          <a:xfrm>
            <a:off x="1589" y="1371600"/>
            <a:ext cx="6644123" cy="5257800"/>
          </a:xfrm>
          <a:prstGeom prst="rect">
            <a:avLst/>
          </a:prstGeom>
        </p:spPr>
      </p:pic>
      <p:sp>
        <p:nvSpPr>
          <p:cNvPr id="22" name="Title 1">
            <a:extLst>
              <a:ext uri="{FF2B5EF4-FFF2-40B4-BE49-F238E27FC236}">
                <a16:creationId xmlns:a16="http://schemas.microsoft.com/office/drawing/2014/main" id="{E54C5E98-62F0-4A5E-BBB3-03D0B1A838AA}"/>
              </a:ext>
            </a:extLst>
          </p:cNvPr>
          <p:cNvSpPr>
            <a:spLocks noGrp="1"/>
          </p:cNvSpPr>
          <p:nvPr>
            <p:ph type="title"/>
          </p:nvPr>
        </p:nvSpPr>
        <p:spPr>
          <a:xfrm>
            <a:off x="3323650" y="-166048"/>
            <a:ext cx="7215115" cy="1124712"/>
          </a:xfrm>
        </p:spPr>
        <p:txBody>
          <a:bodyPr anchor="b">
            <a:noAutofit/>
          </a:bodyPr>
          <a:lstStyle/>
          <a:p>
            <a:pPr eaLnBrk="1" hangingPunct="1">
              <a:defRPr/>
            </a:pPr>
            <a:r>
              <a:rPr lang="en-US" kern="1200" dirty="0">
                <a:ea typeface="ＭＳ Ｐゴシック" charset="0"/>
              </a:rPr>
              <a:t>Check:  Why is it Needed?</a:t>
            </a:r>
          </a:p>
        </p:txBody>
      </p:sp>
      <p:sp>
        <p:nvSpPr>
          <p:cNvPr id="23" name="Content Placeholder 4">
            <a:extLst>
              <a:ext uri="{FF2B5EF4-FFF2-40B4-BE49-F238E27FC236}">
                <a16:creationId xmlns:a16="http://schemas.microsoft.com/office/drawing/2014/main" id="{F56C1E2B-610F-4ACB-A522-F49E188A7B97}"/>
              </a:ext>
            </a:extLst>
          </p:cNvPr>
          <p:cNvSpPr txBox="1">
            <a:spLocks/>
          </p:cNvSpPr>
          <p:nvPr/>
        </p:nvSpPr>
        <p:spPr>
          <a:xfrm>
            <a:off x="6769260" y="2133600"/>
            <a:ext cx="5257800" cy="3733800"/>
          </a:xfrm>
          <a:prstGeom prst="rect">
            <a:avLst/>
          </a:prstGeom>
        </p:spPr>
        <p:txBody>
          <a:bodyPr anchor="t">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US" sz="2800" kern="0" dirty="0">
                <a:solidFill>
                  <a:srgbClr val="232D4B"/>
                </a:solidFill>
              </a:rPr>
              <a:t>Those injured by stress may be the last to recognize it</a:t>
            </a:r>
          </a:p>
          <a:p>
            <a:pPr>
              <a:buFont typeface="Wingdings" panose="05000000000000000000" pitchFamily="2" charset="2"/>
              <a:buChar char="v"/>
            </a:pPr>
            <a:r>
              <a:rPr lang="en-US" sz="2800" kern="0" dirty="0">
                <a:solidFill>
                  <a:srgbClr val="232D4B"/>
                </a:solidFill>
              </a:rPr>
              <a:t>Stigma can be an obstacle to asking for help</a:t>
            </a:r>
          </a:p>
          <a:p>
            <a:pPr>
              <a:buFont typeface="Wingdings" panose="05000000000000000000" pitchFamily="2" charset="2"/>
              <a:buChar char="v"/>
            </a:pPr>
            <a:r>
              <a:rPr lang="en-US" sz="2800" kern="0" dirty="0">
                <a:solidFill>
                  <a:srgbClr val="232D4B"/>
                </a:solidFill>
              </a:rPr>
              <a:t>Stress zones and needs change over time</a:t>
            </a:r>
          </a:p>
          <a:p>
            <a:pPr>
              <a:buFont typeface="Wingdings" panose="05000000000000000000" pitchFamily="2" charset="2"/>
              <a:buChar char="v"/>
            </a:pPr>
            <a:r>
              <a:rPr lang="en-US" sz="2800" kern="0" dirty="0">
                <a:solidFill>
                  <a:srgbClr val="232D4B"/>
                </a:solidFill>
              </a:rPr>
              <a:t>Risks from stress injuries may last a long time</a:t>
            </a:r>
          </a:p>
          <a:p>
            <a:endParaRPr lang="en-US" sz="1700" kern="0" dirty="0"/>
          </a:p>
        </p:txBody>
      </p:sp>
    </p:spTree>
    <p:extLst>
      <p:ext uri="{BB962C8B-B14F-4D97-AF65-F5344CB8AC3E}">
        <p14:creationId xmlns:p14="http://schemas.microsoft.com/office/powerpoint/2010/main" val="1654576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948" y="146713"/>
            <a:ext cx="7645670" cy="1007533"/>
          </a:xfrm>
        </p:spPr>
        <p:txBody>
          <a:bodyPr/>
          <a:lstStyle/>
          <a:p>
            <a:r>
              <a:rPr lang="en-US" dirty="0"/>
              <a:t>Check: In the Green &amp; Yellow</a:t>
            </a:r>
          </a:p>
        </p:txBody>
      </p:sp>
      <p:graphicFrame>
        <p:nvGraphicFramePr>
          <p:cNvPr id="4" name="Diagram 3">
            <a:extLst>
              <a:ext uri="{FF2B5EF4-FFF2-40B4-BE49-F238E27FC236}">
                <a16:creationId xmlns:a16="http://schemas.microsoft.com/office/drawing/2014/main" id="{F2A13264-D145-46D2-856E-90C73CABB83A}"/>
              </a:ext>
            </a:extLst>
          </p:cNvPr>
          <p:cNvGraphicFramePr/>
          <p:nvPr/>
        </p:nvGraphicFramePr>
        <p:xfrm>
          <a:off x="381000" y="1371600"/>
          <a:ext cx="11277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8688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89" y="1"/>
            <a:ext cx="12188825" cy="1050921"/>
          </a:xfrm>
          <a:prstGeom prst="rect">
            <a:avLst/>
          </a:prstGeom>
        </p:spPr>
      </p:pic>
      <p:sp>
        <p:nvSpPr>
          <p:cNvPr id="6" name="TextBox 5"/>
          <p:cNvSpPr txBox="1"/>
          <p:nvPr/>
        </p:nvSpPr>
        <p:spPr>
          <a:xfrm>
            <a:off x="1219200" y="68760"/>
            <a:ext cx="9601200" cy="769441"/>
          </a:xfrm>
          <a:prstGeom prst="rect">
            <a:avLst/>
          </a:prstGeom>
          <a:noFill/>
        </p:spPr>
        <p:txBody>
          <a:bodyPr wrap="square" rtlCol="0">
            <a:spAutoFit/>
          </a:bodyPr>
          <a:lstStyle/>
          <a:p>
            <a:pPr algn="ctr"/>
            <a:r>
              <a:rPr lang="en-US" sz="4400" dirty="0">
                <a:solidFill>
                  <a:schemeClr val="bg1"/>
                </a:solidFill>
                <a:ea typeface="+mj-ea"/>
                <a:cs typeface="Arial" panose="020B0604020202020204" pitchFamily="34" charset="0"/>
              </a:rPr>
              <a:t>Check: In the Orange or Red</a:t>
            </a:r>
          </a:p>
        </p:txBody>
      </p:sp>
      <p:graphicFrame>
        <p:nvGraphicFramePr>
          <p:cNvPr id="2" name="Diagram 1">
            <a:extLst>
              <a:ext uri="{FF2B5EF4-FFF2-40B4-BE49-F238E27FC236}">
                <a16:creationId xmlns:a16="http://schemas.microsoft.com/office/drawing/2014/main" id="{D202AE76-DF57-48FD-82C6-D423895A6904}"/>
              </a:ext>
            </a:extLst>
          </p:cNvPr>
          <p:cNvGraphicFramePr/>
          <p:nvPr>
            <p:extLst>
              <p:ext uri="{D42A27DB-BD31-4B8C-83A1-F6EECF244321}">
                <p14:modId xmlns:p14="http://schemas.microsoft.com/office/powerpoint/2010/main" val="4165138869"/>
              </p:ext>
            </p:extLst>
          </p:nvPr>
        </p:nvGraphicFramePr>
        <p:xfrm>
          <a:off x="609600" y="1212144"/>
          <a:ext cx="10744200"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7495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11ECDFD1-5BAD-4C8F-8A2B-35C32261528E}"/>
              </a:ext>
            </a:extLst>
          </p:cNvPr>
          <p:cNvSpPr>
            <a:spLocks noGrp="1" noChangeArrowheads="1"/>
          </p:cNvSpPr>
          <p:nvPr>
            <p:ph type="title"/>
          </p:nvPr>
        </p:nvSpPr>
        <p:spPr>
          <a:xfrm>
            <a:off x="838200" y="-19665"/>
            <a:ext cx="9733054" cy="1325218"/>
          </a:xfrm>
        </p:spPr>
        <p:txBody>
          <a:bodyPr>
            <a:normAutofit/>
          </a:bodyPr>
          <a:lstStyle/>
          <a:p>
            <a:pPr algn="ctr"/>
            <a:r>
              <a:rPr lang="en-US" sz="4000" dirty="0"/>
              <a:t>How to “Check In”: </a:t>
            </a:r>
            <a:r>
              <a:rPr lang="en-US" sz="4000" dirty="0">
                <a:cs typeface="Arial"/>
              </a:rPr>
              <a:t>OSCAR</a:t>
            </a:r>
          </a:p>
        </p:txBody>
      </p:sp>
      <p:graphicFrame>
        <p:nvGraphicFramePr>
          <p:cNvPr id="10" name="Rectangle 3">
            <a:extLst>
              <a:ext uri="{FF2B5EF4-FFF2-40B4-BE49-F238E27FC236}">
                <a16:creationId xmlns:a16="http://schemas.microsoft.com/office/drawing/2014/main" id="{5E6B7FE6-B49F-4333-B596-D80C54701373}"/>
              </a:ext>
            </a:extLst>
          </p:cNvPr>
          <p:cNvGraphicFramePr>
            <a:graphicFrameLocks/>
          </p:cNvGraphicFramePr>
          <p:nvPr>
            <p:extLst>
              <p:ext uri="{D42A27DB-BD31-4B8C-83A1-F6EECF244321}">
                <p14:modId xmlns:p14="http://schemas.microsoft.com/office/powerpoint/2010/main" val="2500316078"/>
              </p:ext>
            </p:extLst>
          </p:nvPr>
        </p:nvGraphicFramePr>
        <p:xfrm>
          <a:off x="1192868" y="1401087"/>
          <a:ext cx="10512862" cy="4918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12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11ECDFD1-5BAD-4C8F-8A2B-35C32261528E}"/>
              </a:ext>
            </a:extLst>
          </p:cNvPr>
          <p:cNvSpPr>
            <a:spLocks noGrp="1" noChangeArrowheads="1"/>
          </p:cNvSpPr>
          <p:nvPr>
            <p:ph type="title"/>
          </p:nvPr>
        </p:nvSpPr>
        <p:spPr>
          <a:xfrm>
            <a:off x="838200" y="-19665"/>
            <a:ext cx="9733054" cy="1325218"/>
          </a:xfrm>
        </p:spPr>
        <p:txBody>
          <a:bodyPr>
            <a:normAutofit/>
          </a:bodyPr>
          <a:lstStyle/>
          <a:p>
            <a:pPr algn="ctr"/>
            <a:r>
              <a:rPr lang="en-US" sz="4000" dirty="0"/>
              <a:t>Check Skill: </a:t>
            </a:r>
            <a:r>
              <a:rPr lang="en-US" sz="4000" dirty="0">
                <a:cs typeface="Arial"/>
              </a:rPr>
              <a:t>OSCAR Examples</a:t>
            </a:r>
          </a:p>
        </p:txBody>
      </p:sp>
      <p:graphicFrame>
        <p:nvGraphicFramePr>
          <p:cNvPr id="10" name="Rectangle 3">
            <a:extLst>
              <a:ext uri="{FF2B5EF4-FFF2-40B4-BE49-F238E27FC236}">
                <a16:creationId xmlns:a16="http://schemas.microsoft.com/office/drawing/2014/main" id="{5E6B7FE6-B49F-4333-B596-D80C54701373}"/>
              </a:ext>
            </a:extLst>
          </p:cNvPr>
          <p:cNvGraphicFramePr>
            <a:graphicFrameLocks/>
          </p:cNvGraphicFramePr>
          <p:nvPr>
            <p:extLst>
              <p:ext uri="{D42A27DB-BD31-4B8C-83A1-F6EECF244321}">
                <p14:modId xmlns:p14="http://schemas.microsoft.com/office/powerpoint/2010/main" val="1179205702"/>
              </p:ext>
            </p:extLst>
          </p:nvPr>
        </p:nvGraphicFramePr>
        <p:xfrm>
          <a:off x="496669" y="1533830"/>
          <a:ext cx="10512862" cy="4918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CC21E19C-1BC9-4E3D-AA8A-FFF4B611FE32}"/>
              </a:ext>
            </a:extLst>
          </p:cNvPr>
          <p:cNvSpPr txBox="1"/>
          <p:nvPr/>
        </p:nvSpPr>
        <p:spPr>
          <a:xfrm>
            <a:off x="4953000" y="2650392"/>
            <a:ext cx="1600200" cy="2985433"/>
          </a:xfrm>
          <a:prstGeom prst="rect">
            <a:avLst/>
          </a:prstGeom>
          <a:noFill/>
        </p:spPr>
        <p:txBody>
          <a:bodyPr wrap="square">
            <a:spAutoFit/>
          </a:bodyPr>
          <a:lstStyle/>
          <a:p>
            <a:pPr lvl="0"/>
            <a:r>
              <a:rPr lang="en-US" b="1" dirty="0">
                <a:solidFill>
                  <a:schemeClr val="bg1"/>
                </a:solidFill>
                <a:latin typeface="Calibri" panose="020F0502020204030204" pitchFamily="34" charset="0"/>
                <a:cs typeface="Calibri" panose="020F0502020204030204" pitchFamily="34" charset="0"/>
              </a:rPr>
              <a:t>Clarify Role: </a:t>
            </a:r>
          </a:p>
          <a:p>
            <a:r>
              <a:rPr lang="en-US" sz="2000" b="1" dirty="0">
                <a:solidFill>
                  <a:schemeClr val="bg1"/>
                </a:solidFill>
                <a:latin typeface="Calibri" panose="020F0502020204030204" pitchFamily="34" charset="0"/>
                <a:cs typeface="Calibri" panose="020F0502020204030204" pitchFamily="34" charset="0"/>
              </a:rPr>
              <a:t> </a:t>
            </a:r>
            <a:r>
              <a:rPr lang="en-US" sz="2000" dirty="0">
                <a:solidFill>
                  <a:schemeClr val="bg1"/>
                </a:solidFill>
                <a:latin typeface="Calibri" panose="020F0502020204030204" pitchFamily="34" charset="0"/>
                <a:cs typeface="Calibri" panose="020F0502020204030204" pitchFamily="34" charset="0"/>
              </a:rPr>
              <a:t>“I’m only bringing this up because I care about you and want to make sure that you’re okay.”</a:t>
            </a:r>
          </a:p>
          <a:p>
            <a:pPr lvl="0"/>
            <a:endParaRPr lang="en-US" sz="1000" b="1" dirty="0">
              <a:solidFill>
                <a:schemeClr val="bg1"/>
              </a:solidFill>
            </a:endParaRPr>
          </a:p>
        </p:txBody>
      </p:sp>
    </p:spTree>
    <p:extLst>
      <p:ext uri="{BB962C8B-B14F-4D97-AF65-F5344CB8AC3E}">
        <p14:creationId xmlns:p14="http://schemas.microsoft.com/office/powerpoint/2010/main" val="2067101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cell phone&#10;&#10;Description automatically generated">
            <a:extLst>
              <a:ext uri="{FF2B5EF4-FFF2-40B4-BE49-F238E27FC236}">
                <a16:creationId xmlns:a16="http://schemas.microsoft.com/office/drawing/2014/main" id="{4723B51C-05D9-4E7E-B42C-EDDFA6DEDE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470" r="2" b="11230"/>
          <a:stretch/>
        </p:blipFill>
        <p:spPr>
          <a:xfrm>
            <a:off x="211673" y="1524001"/>
            <a:ext cx="3419025" cy="2129539"/>
          </a:xfrm>
          <a:prstGeom prst="rect">
            <a:avLst/>
          </a:prstGeom>
        </p:spPr>
      </p:pic>
      <p:pic>
        <p:nvPicPr>
          <p:cNvPr id="7" name="Picture 6">
            <a:extLst>
              <a:ext uri="{FF2B5EF4-FFF2-40B4-BE49-F238E27FC236}">
                <a16:creationId xmlns:a16="http://schemas.microsoft.com/office/drawing/2014/main" id="{5094ABBD-81C4-40E8-9C7F-A4613EA17C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b="21760"/>
          <a:stretch/>
        </p:blipFill>
        <p:spPr>
          <a:xfrm>
            <a:off x="211672" y="3982114"/>
            <a:ext cx="3419025" cy="2675118"/>
          </a:xfrm>
          <a:prstGeom prst="rect">
            <a:avLst/>
          </a:prstGeom>
        </p:spPr>
      </p:pic>
      <p:sp>
        <p:nvSpPr>
          <p:cNvPr id="10" name="TextBox 9">
            <a:extLst>
              <a:ext uri="{FF2B5EF4-FFF2-40B4-BE49-F238E27FC236}">
                <a16:creationId xmlns:a16="http://schemas.microsoft.com/office/drawing/2014/main" id="{BDF1649C-2008-4F00-8950-2E5F7DD0E958}"/>
              </a:ext>
            </a:extLst>
          </p:cNvPr>
          <p:cNvSpPr txBox="1"/>
          <p:nvPr/>
        </p:nvSpPr>
        <p:spPr>
          <a:xfrm>
            <a:off x="3544748" y="152401"/>
            <a:ext cx="6818452" cy="769441"/>
          </a:xfrm>
          <a:prstGeom prst="rect">
            <a:avLst/>
          </a:prstGeom>
          <a:noFill/>
        </p:spPr>
        <p:txBody>
          <a:bodyPr wrap="square">
            <a:spAutoFit/>
          </a:bodyPr>
          <a:lstStyle/>
          <a:p>
            <a:r>
              <a:rPr lang="en-US" sz="4400" dirty="0">
                <a:solidFill>
                  <a:schemeClr val="bg1"/>
                </a:solidFill>
                <a:ea typeface="ＭＳ Ｐゴシック" charset="0"/>
                <a:cs typeface="ＭＳ Ｐゴシック" charset="0"/>
              </a:rPr>
              <a:t>Self Check Actions</a:t>
            </a:r>
            <a:endParaRPr lang="en-US" sz="4400" dirty="0">
              <a:solidFill>
                <a:schemeClr val="bg1"/>
              </a:solidFill>
            </a:endParaRPr>
          </a:p>
        </p:txBody>
      </p:sp>
      <p:sp>
        <p:nvSpPr>
          <p:cNvPr id="11" name="Content Placeholder 4">
            <a:extLst>
              <a:ext uri="{FF2B5EF4-FFF2-40B4-BE49-F238E27FC236}">
                <a16:creationId xmlns:a16="http://schemas.microsoft.com/office/drawing/2014/main" id="{3557BF79-F4FB-4258-8B4E-31065446444B}"/>
              </a:ext>
            </a:extLst>
          </p:cNvPr>
          <p:cNvSpPr txBox="1">
            <a:spLocks/>
          </p:cNvSpPr>
          <p:nvPr/>
        </p:nvSpPr>
        <p:spPr>
          <a:xfrm>
            <a:off x="4286137" y="2005312"/>
            <a:ext cx="7337950" cy="4247706"/>
          </a:xfrm>
          <a:prstGeom prst="rect">
            <a:avLst/>
          </a:prstGeom>
        </p:spPr>
        <p:txBody>
          <a:bodyPr>
            <a:normAutofit fontScale="85000"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Aft>
                <a:spcPts val="600"/>
              </a:spcAft>
              <a:buFont typeface="Wingdings" panose="05000000000000000000" pitchFamily="2" charset="2"/>
              <a:buChar char="v"/>
            </a:pPr>
            <a:r>
              <a:rPr lang="en-US" sz="3100" kern="0" dirty="0">
                <a:solidFill>
                  <a:srgbClr val="232D4B"/>
                </a:solidFill>
              </a:rPr>
              <a:t>Give yourself permission to take care of yourself</a:t>
            </a:r>
          </a:p>
          <a:p>
            <a:pPr>
              <a:spcAft>
                <a:spcPts val="600"/>
              </a:spcAft>
              <a:buFont typeface="Wingdings" panose="05000000000000000000" pitchFamily="2" charset="2"/>
              <a:buChar char="v"/>
            </a:pPr>
            <a:r>
              <a:rPr lang="en-US" sz="3100" kern="0" dirty="0">
                <a:solidFill>
                  <a:srgbClr val="232D4B"/>
                </a:solidFill>
              </a:rPr>
              <a:t>Make a conscious effort to keep tabs on yourself </a:t>
            </a:r>
          </a:p>
          <a:p>
            <a:pPr>
              <a:spcAft>
                <a:spcPts val="600"/>
              </a:spcAft>
              <a:buFont typeface="Wingdings" panose="05000000000000000000" pitchFamily="2" charset="2"/>
              <a:buChar char="v"/>
            </a:pPr>
            <a:r>
              <a:rPr lang="en-US" sz="3100" kern="0" dirty="0">
                <a:solidFill>
                  <a:srgbClr val="232D4B"/>
                </a:solidFill>
              </a:rPr>
              <a:t>Become aware of personal red flags</a:t>
            </a:r>
          </a:p>
          <a:p>
            <a:pPr>
              <a:spcAft>
                <a:spcPts val="600"/>
              </a:spcAft>
              <a:buFont typeface="Wingdings" panose="05000000000000000000" pitchFamily="2" charset="2"/>
              <a:buChar char="v"/>
            </a:pPr>
            <a:r>
              <a:rPr lang="en-US" sz="3100" kern="0" dirty="0">
                <a:solidFill>
                  <a:srgbClr val="232D4B"/>
                </a:solidFill>
              </a:rPr>
              <a:t>Pay attention to red flags sooner rather than later</a:t>
            </a:r>
          </a:p>
          <a:p>
            <a:pPr>
              <a:spcAft>
                <a:spcPts val="600"/>
              </a:spcAft>
              <a:buFont typeface="Wingdings" panose="05000000000000000000" pitchFamily="2" charset="2"/>
              <a:buChar char="v"/>
            </a:pPr>
            <a:r>
              <a:rPr lang="en-US" sz="3100" kern="0" dirty="0">
                <a:solidFill>
                  <a:srgbClr val="232D4B"/>
                </a:solidFill>
              </a:rPr>
              <a:t>When red flags occur, take steps to mitigate them</a:t>
            </a:r>
          </a:p>
          <a:p>
            <a:pPr>
              <a:spcAft>
                <a:spcPts val="600"/>
              </a:spcAft>
              <a:buFont typeface="Wingdings" panose="05000000000000000000" pitchFamily="2" charset="2"/>
              <a:buChar char="v"/>
            </a:pPr>
            <a:r>
              <a:rPr lang="en-US" sz="3100" kern="0" dirty="0">
                <a:solidFill>
                  <a:srgbClr val="232D4B"/>
                </a:solidFill>
              </a:rPr>
              <a:t>Inform key family, friends, or peers about your personal red flags and make a plan as to what to do when they occur</a:t>
            </a:r>
          </a:p>
          <a:p>
            <a:endParaRPr lang="en-US" sz="2200" kern="0" dirty="0"/>
          </a:p>
        </p:txBody>
      </p:sp>
    </p:spTree>
    <p:extLst>
      <p:ext uri="{BB962C8B-B14F-4D97-AF65-F5344CB8AC3E}">
        <p14:creationId xmlns:p14="http://schemas.microsoft.com/office/powerpoint/2010/main" val="1543034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34">
            <a:extLst>
              <a:ext uri="{FF2B5EF4-FFF2-40B4-BE49-F238E27FC236}">
                <a16:creationId xmlns:a16="http://schemas.microsoft.com/office/drawing/2014/main" id="{8F9B4D7A-3394-46B2-ACCF-9C89F94F91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00" r="23333"/>
          <a:stretch/>
        </p:blipFill>
        <p:spPr>
          <a:xfrm>
            <a:off x="152401" y="1941976"/>
            <a:ext cx="3385661" cy="3389877"/>
          </a:xfrm>
          <a:prstGeom prst="rect">
            <a:avLst/>
          </a:prstGeom>
        </p:spPr>
      </p:pic>
      <p:sp>
        <p:nvSpPr>
          <p:cNvPr id="14" name="TextBox 13">
            <a:extLst>
              <a:ext uri="{FF2B5EF4-FFF2-40B4-BE49-F238E27FC236}">
                <a16:creationId xmlns:a16="http://schemas.microsoft.com/office/drawing/2014/main" id="{73796147-4B4C-41DC-8561-B71637CB8153}"/>
              </a:ext>
            </a:extLst>
          </p:cNvPr>
          <p:cNvSpPr txBox="1"/>
          <p:nvPr/>
        </p:nvSpPr>
        <p:spPr>
          <a:xfrm>
            <a:off x="1828800" y="228601"/>
            <a:ext cx="8382000" cy="769441"/>
          </a:xfrm>
          <a:prstGeom prst="rect">
            <a:avLst/>
          </a:prstGeom>
          <a:noFill/>
        </p:spPr>
        <p:txBody>
          <a:bodyPr wrap="square">
            <a:spAutoFit/>
          </a:bodyPr>
          <a:lstStyle/>
          <a:p>
            <a:pPr algn="ctr"/>
            <a:r>
              <a:rPr lang="en-US" sz="4400" dirty="0">
                <a:solidFill>
                  <a:schemeClr val="bg1"/>
                </a:solidFill>
                <a:ea typeface="ＭＳ Ｐゴシック" charset="0"/>
                <a:cs typeface="ＭＳ Ｐゴシック" charset="0"/>
              </a:rPr>
              <a:t>Peer Check Actions</a:t>
            </a:r>
            <a:endParaRPr lang="en-US" sz="4400" dirty="0">
              <a:solidFill>
                <a:schemeClr val="bg1"/>
              </a:solidFill>
            </a:endParaRPr>
          </a:p>
        </p:txBody>
      </p:sp>
      <p:sp>
        <p:nvSpPr>
          <p:cNvPr id="15" name="Content Placeholder 2">
            <a:extLst>
              <a:ext uri="{FF2B5EF4-FFF2-40B4-BE49-F238E27FC236}">
                <a16:creationId xmlns:a16="http://schemas.microsoft.com/office/drawing/2014/main" id="{E46B4911-B838-4B37-8640-C4477085FF46}"/>
              </a:ext>
            </a:extLst>
          </p:cNvPr>
          <p:cNvSpPr txBox="1">
            <a:spLocks/>
          </p:cNvSpPr>
          <p:nvPr/>
        </p:nvSpPr>
        <p:spPr>
          <a:xfrm>
            <a:off x="4079544" y="1571084"/>
            <a:ext cx="7391400" cy="487680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US" sz="2400" kern="0" dirty="0">
                <a:solidFill>
                  <a:srgbClr val="232D4B"/>
                </a:solidFill>
              </a:rPr>
              <a:t>Build a foundation based on good relationships </a:t>
            </a:r>
          </a:p>
          <a:p>
            <a:pPr>
              <a:buFont typeface="Wingdings" panose="05000000000000000000" pitchFamily="2" charset="2"/>
              <a:buChar char="v"/>
            </a:pPr>
            <a:r>
              <a:rPr lang="en-US" sz="2400" kern="0" dirty="0">
                <a:solidFill>
                  <a:srgbClr val="232D4B"/>
                </a:solidFill>
              </a:rPr>
              <a:t>Unit culture: values the importance of looking out for each other</a:t>
            </a:r>
          </a:p>
          <a:p>
            <a:pPr>
              <a:buFont typeface="Wingdings" panose="05000000000000000000" pitchFamily="2" charset="2"/>
              <a:buChar char="v"/>
            </a:pPr>
            <a:r>
              <a:rPr lang="en-US" sz="2400" kern="0" dirty="0">
                <a:solidFill>
                  <a:srgbClr val="232D4B"/>
                </a:solidFill>
              </a:rPr>
              <a:t>Pay attention to social withdrawal and other changes in behavior, emotional tone, and diminished work performance—know each other’s red flags</a:t>
            </a:r>
          </a:p>
          <a:p>
            <a:pPr>
              <a:buFont typeface="Wingdings" panose="05000000000000000000" pitchFamily="2" charset="2"/>
              <a:buChar char="v"/>
            </a:pPr>
            <a:r>
              <a:rPr lang="en-US" sz="2400" dirty="0">
                <a:ea typeface="MS PGothic" panose="020B0600070205080204" pitchFamily="34" charset="-128"/>
                <a:cs typeface="MS PGothic" charset="0"/>
              </a:rPr>
              <a:t>Monitor/check regularly— “</a:t>
            </a:r>
            <a:r>
              <a:rPr lang="en-US" sz="2400" kern="0" dirty="0">
                <a:solidFill>
                  <a:srgbClr val="232D4B"/>
                </a:solidFill>
              </a:rPr>
              <a:t>Check you, check two”</a:t>
            </a:r>
          </a:p>
          <a:p>
            <a:pPr>
              <a:buFont typeface="Wingdings" panose="05000000000000000000" pitchFamily="2" charset="2"/>
              <a:buChar char="v"/>
            </a:pPr>
            <a:r>
              <a:rPr lang="en-US" sz="2400" kern="0" dirty="0">
                <a:solidFill>
                  <a:srgbClr val="232D4B"/>
                </a:solidFill>
              </a:rPr>
              <a:t>Check in more than once, especially on anniversaries, following difficult events, or when noticing signs of distress</a:t>
            </a:r>
          </a:p>
          <a:p>
            <a:pPr>
              <a:buFont typeface="Wingdings" panose="05000000000000000000" pitchFamily="2" charset="2"/>
              <a:buChar char="v"/>
            </a:pPr>
            <a:r>
              <a:rPr lang="en-US" sz="2400" kern="0" dirty="0">
                <a:solidFill>
                  <a:srgbClr val="232D4B"/>
                </a:solidFill>
              </a:rPr>
              <a:t>Be approachable and authentic</a:t>
            </a:r>
          </a:p>
          <a:p>
            <a:pPr>
              <a:buFont typeface="Wingdings" panose="05000000000000000000" pitchFamily="2" charset="2"/>
              <a:buChar char="v"/>
            </a:pPr>
            <a:r>
              <a:rPr lang="en-US" sz="2400" kern="0" dirty="0">
                <a:solidFill>
                  <a:srgbClr val="232D4B"/>
                </a:solidFill>
              </a:rPr>
              <a:t>Have a plan for how to approach concerns</a:t>
            </a:r>
          </a:p>
        </p:txBody>
      </p:sp>
    </p:spTree>
    <p:extLst>
      <p:ext uri="{BB962C8B-B14F-4D97-AF65-F5344CB8AC3E}">
        <p14:creationId xmlns:p14="http://schemas.microsoft.com/office/powerpoint/2010/main" val="21637790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225B-C449-4298-8B77-1E04C5DB96BC}"/>
              </a:ext>
            </a:extLst>
          </p:cNvPr>
          <p:cNvSpPr>
            <a:spLocks noGrp="1"/>
          </p:cNvSpPr>
          <p:nvPr>
            <p:ph type="title"/>
          </p:nvPr>
        </p:nvSpPr>
        <p:spPr>
          <a:xfrm>
            <a:off x="2098833" y="120421"/>
            <a:ext cx="8587366" cy="1007533"/>
          </a:xfrm>
        </p:spPr>
        <p:txBody>
          <a:bodyPr/>
          <a:lstStyle/>
          <a:p>
            <a:r>
              <a:rPr lang="en-US" dirty="0"/>
              <a:t>Organization/Leader Check Actions</a:t>
            </a:r>
          </a:p>
        </p:txBody>
      </p:sp>
      <p:sp>
        <p:nvSpPr>
          <p:cNvPr id="3" name="TextBox 2">
            <a:extLst>
              <a:ext uri="{FF2B5EF4-FFF2-40B4-BE49-F238E27FC236}">
                <a16:creationId xmlns:a16="http://schemas.microsoft.com/office/drawing/2014/main" id="{82240E7E-0C73-463D-8A3F-D0BD4D62C547}"/>
              </a:ext>
            </a:extLst>
          </p:cNvPr>
          <p:cNvSpPr txBox="1"/>
          <p:nvPr/>
        </p:nvSpPr>
        <p:spPr>
          <a:xfrm>
            <a:off x="533401" y="1371600"/>
            <a:ext cx="10724151" cy="6093976"/>
          </a:xfrm>
          <a:prstGeom prst="rect">
            <a:avLst/>
          </a:prstGeom>
          <a:noFill/>
        </p:spPr>
        <p:txBody>
          <a:bodyPr wrap="square" rtlCol="0">
            <a:spAutoFit/>
          </a:bodyPr>
          <a:lstStyle/>
          <a:p>
            <a:pPr marL="285750" indent="-285750">
              <a:spcAft>
                <a:spcPts val="600"/>
              </a:spcAft>
              <a:buFont typeface="Wingdings" panose="05000000000000000000" pitchFamily="2" charset="2"/>
              <a:buChar char="v"/>
            </a:pPr>
            <a:r>
              <a:rPr lang="en-US" sz="2800" dirty="0">
                <a:cs typeface="MS PGothic" charset="0"/>
              </a:rPr>
              <a:t> </a:t>
            </a:r>
            <a:r>
              <a:rPr lang="en-US" sz="2600" dirty="0">
                <a:cs typeface="MS PGothic" charset="0"/>
              </a:rPr>
              <a:t>Creating a culture that encourages employees to receive support or to reach out to help will make it easier for employees to most effectively check in on one another.</a:t>
            </a:r>
          </a:p>
          <a:p>
            <a:pPr marL="914400" lvl="1" indent="-457200">
              <a:spcAft>
                <a:spcPts val="600"/>
              </a:spcAft>
              <a:buFont typeface="Wingdings" panose="05000000000000000000" pitchFamily="2" charset="2"/>
              <a:buChar char="§"/>
            </a:pPr>
            <a:r>
              <a:rPr lang="en-US" sz="2400" dirty="0">
                <a:cs typeface="MS PGothic" charset="0"/>
              </a:rPr>
              <a:t>Well-being pillar, People First, Caring is Contagious</a:t>
            </a:r>
          </a:p>
          <a:p>
            <a:pPr marL="914400" lvl="1" indent="-457200">
              <a:spcAft>
                <a:spcPts val="600"/>
              </a:spcAft>
              <a:buFont typeface="Wingdings" panose="05000000000000000000" pitchFamily="2" charset="2"/>
              <a:buChar char="§"/>
            </a:pPr>
            <a:r>
              <a:rPr lang="en-US" sz="2400" dirty="0">
                <a:cs typeface="MS PGothic" charset="0"/>
              </a:rPr>
              <a:t> Rounds inclusive of stress</a:t>
            </a:r>
          </a:p>
          <a:p>
            <a:pPr marL="914400" lvl="1" indent="-457200">
              <a:spcAft>
                <a:spcPts val="600"/>
              </a:spcAft>
              <a:buFont typeface="Wingdings" panose="05000000000000000000" pitchFamily="2" charset="2"/>
              <a:buChar char="§"/>
            </a:pPr>
            <a:r>
              <a:rPr lang="en-US" sz="2400" dirty="0">
                <a:cs typeface="MS PGothic" charset="0"/>
              </a:rPr>
              <a:t>Shared governance: wellness, resilience, workplace violence</a:t>
            </a:r>
          </a:p>
          <a:p>
            <a:pPr marL="285750" indent="-285750">
              <a:spcAft>
                <a:spcPts val="600"/>
              </a:spcAft>
              <a:buFont typeface="Wingdings" panose="05000000000000000000" pitchFamily="2" charset="2"/>
              <a:buChar char="v"/>
            </a:pPr>
            <a:r>
              <a:rPr lang="en-US" sz="2800" dirty="0">
                <a:cs typeface="MS PGothic" charset="0"/>
              </a:rPr>
              <a:t> </a:t>
            </a:r>
            <a:r>
              <a:rPr lang="en-US" sz="2600" dirty="0">
                <a:cs typeface="MS PGothic" charset="0"/>
              </a:rPr>
              <a:t>Be authentic and approachable</a:t>
            </a:r>
          </a:p>
          <a:p>
            <a:pPr marL="285750" indent="-285750">
              <a:spcAft>
                <a:spcPts val="600"/>
              </a:spcAft>
              <a:buFont typeface="Wingdings" panose="05000000000000000000" pitchFamily="2" charset="2"/>
              <a:buChar char="v"/>
            </a:pPr>
            <a:r>
              <a:rPr lang="en-US" sz="2600" dirty="0"/>
              <a:t>  Monitor and Make Public Data</a:t>
            </a:r>
          </a:p>
          <a:p>
            <a:pPr marL="914400" lvl="1" indent="-457200">
              <a:spcAft>
                <a:spcPts val="600"/>
              </a:spcAft>
              <a:buFont typeface="Wingdings" panose="05000000000000000000" pitchFamily="2" charset="2"/>
              <a:buChar char="§"/>
            </a:pPr>
            <a:r>
              <a:rPr lang="en-US" sz="2400" dirty="0"/>
              <a:t>Turnover Rate</a:t>
            </a:r>
          </a:p>
          <a:p>
            <a:pPr marL="914400" lvl="1" indent="-457200">
              <a:spcAft>
                <a:spcPts val="600"/>
              </a:spcAft>
              <a:buFont typeface="Wingdings" panose="05000000000000000000" pitchFamily="2" charset="2"/>
              <a:buChar char="§"/>
            </a:pPr>
            <a:r>
              <a:rPr lang="en-US" sz="2400" dirty="0"/>
              <a:t>Absenteeism/Call Outs</a:t>
            </a:r>
          </a:p>
          <a:p>
            <a:pPr marL="914400" lvl="1" indent="-457200">
              <a:spcAft>
                <a:spcPts val="600"/>
              </a:spcAft>
              <a:buFont typeface="Wingdings" panose="05000000000000000000" pitchFamily="2" charset="2"/>
              <a:buChar char="§"/>
            </a:pPr>
            <a:r>
              <a:rPr lang="en-US" sz="2400" dirty="0"/>
              <a:t>Engagement Surveys</a:t>
            </a:r>
          </a:p>
          <a:p>
            <a:pPr marL="457200" indent="-457200">
              <a:spcAft>
                <a:spcPts val="600"/>
              </a:spcAft>
              <a:buFont typeface="Wingdings" panose="05000000000000000000" pitchFamily="2" charset="2"/>
              <a:buChar char="v"/>
            </a:pPr>
            <a:r>
              <a:rPr lang="en-US" sz="2800" dirty="0"/>
              <a:t>Focused Assessments as needed</a:t>
            </a:r>
          </a:p>
          <a:p>
            <a:endParaRPr lang="en-US" sz="3200" dirty="0"/>
          </a:p>
        </p:txBody>
      </p:sp>
    </p:spTree>
    <p:extLst>
      <p:ext uri="{BB962C8B-B14F-4D97-AF65-F5344CB8AC3E}">
        <p14:creationId xmlns:p14="http://schemas.microsoft.com/office/powerpoint/2010/main" val="1084843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depressedpatient_crop380w.jpg">
            <a:extLst>
              <a:ext uri="{FF2B5EF4-FFF2-40B4-BE49-F238E27FC236}">
                <a16:creationId xmlns:a16="http://schemas.microsoft.com/office/drawing/2014/main" id="{8E4BB165-4D0F-45E2-8D81-F12205C71DF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805" y="1726973"/>
            <a:ext cx="2842669" cy="1868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on_the_record_07.jpg">
            <a:extLst>
              <a:ext uri="{FF2B5EF4-FFF2-40B4-BE49-F238E27FC236}">
                <a16:creationId xmlns:a16="http://schemas.microsoft.com/office/drawing/2014/main" id="{ACAE0E3F-319F-4155-BC6D-1C5BE53C04B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3553" y="4229772"/>
            <a:ext cx="2842669" cy="2208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6EC3846A-E5FC-4BEB-9128-2C1D36D8A0AF}"/>
              </a:ext>
            </a:extLst>
          </p:cNvPr>
          <p:cNvGrpSpPr/>
          <p:nvPr/>
        </p:nvGrpSpPr>
        <p:grpSpPr>
          <a:xfrm>
            <a:off x="3577039" y="1411631"/>
            <a:ext cx="5047131" cy="5309837"/>
            <a:chOff x="2087295" y="762695"/>
            <a:chExt cx="5365179" cy="5561151"/>
          </a:xfrm>
        </p:grpSpPr>
        <p:pic>
          <p:nvPicPr>
            <p:cNvPr id="10" name="Picture 49">
              <a:extLst>
                <a:ext uri="{FF2B5EF4-FFF2-40B4-BE49-F238E27FC236}">
                  <a16:creationId xmlns:a16="http://schemas.microsoft.com/office/drawing/2014/main" id="{44E050FE-F70E-4F6E-B5F4-95CAF3A2F9E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295" y="762695"/>
              <a:ext cx="4799350" cy="556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97A6AB1-391F-4413-8B7A-E83A602163B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5729" y="3387737"/>
              <a:ext cx="2160024" cy="148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81096C8-FC69-451A-A604-64D4830F698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58" y="1570522"/>
              <a:ext cx="701492" cy="1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C2E2091-46D0-4074-89C4-C2F7A5248EA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589" y="2591020"/>
              <a:ext cx="595157"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1A72BE4-27E7-4026-89F0-CC6F9EA71F3F}"/>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7765" y="4038443"/>
              <a:ext cx="877659"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F67D22F-57B6-48E7-AB45-4436AA99605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0678" y="5162099"/>
              <a:ext cx="1214121" cy="23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ECA1B4E-6B7A-45F9-BF94-D6279BF8EF5F}"/>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711" y="5603310"/>
              <a:ext cx="1090329" cy="18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5">
              <a:extLst>
                <a:ext uri="{FF2B5EF4-FFF2-40B4-BE49-F238E27FC236}">
                  <a16:creationId xmlns:a16="http://schemas.microsoft.com/office/drawing/2014/main" id="{42FFEBD2-07E7-4C39-A1FA-6CCFD24A2424}"/>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729" y="1779574"/>
              <a:ext cx="1415681" cy="50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a:extLst>
                <a:ext uri="{FF2B5EF4-FFF2-40B4-BE49-F238E27FC236}">
                  <a16:creationId xmlns:a16="http://schemas.microsoft.com/office/drawing/2014/main" id="{2BC67037-9E2C-4938-950A-5D9A9884C7C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552" y="2063858"/>
              <a:ext cx="1975922" cy="161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30">
              <a:extLst>
                <a:ext uri="{FF2B5EF4-FFF2-40B4-BE49-F238E27FC236}">
                  <a16:creationId xmlns:a16="http://schemas.microsoft.com/office/drawing/2014/main" id="{762FE199-ECCD-425A-B5FB-4A9FC7C185C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01" y="5044656"/>
              <a:ext cx="652292" cy="44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35">
              <a:extLst>
                <a:ext uri="{FF2B5EF4-FFF2-40B4-BE49-F238E27FC236}">
                  <a16:creationId xmlns:a16="http://schemas.microsoft.com/office/drawing/2014/main" id="{81135F0C-A425-4D86-B3D5-BA85A5F860D6}"/>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1847" y="1287968"/>
              <a:ext cx="1131856" cy="488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34F87D60-815A-4503-9312-82349A91ECA9}"/>
              </a:ext>
            </a:extLst>
          </p:cNvPr>
          <p:cNvSpPr txBox="1"/>
          <p:nvPr/>
        </p:nvSpPr>
        <p:spPr>
          <a:xfrm>
            <a:off x="8974987" y="2273786"/>
            <a:ext cx="3094532" cy="3970318"/>
          </a:xfrm>
          <a:prstGeom prst="rect">
            <a:avLst/>
          </a:prstGeom>
          <a:noFill/>
        </p:spPr>
        <p:txBody>
          <a:bodyPr wrap="square" rtlCol="0">
            <a:spAutoFit/>
          </a:bodyPr>
          <a:lstStyle/>
          <a:p>
            <a:pPr marL="342900" indent="-342900">
              <a:buAutoNum type="arabicPeriod"/>
            </a:pPr>
            <a:r>
              <a:rPr lang="en-US" b="1" i="1" dirty="0"/>
              <a:t>CHECK</a:t>
            </a:r>
          </a:p>
          <a:p>
            <a:r>
              <a:rPr lang="en-US" i="1" dirty="0"/>
              <a:t>Assess: Observe and listen</a:t>
            </a:r>
          </a:p>
          <a:p>
            <a:r>
              <a:rPr lang="en-US" b="1" i="1" dirty="0"/>
              <a:t>2. </a:t>
            </a:r>
            <a:r>
              <a:rPr lang="en-US" b="1" i="1" dirty="0">
                <a:highlight>
                  <a:srgbClr val="FF00FF"/>
                </a:highlight>
              </a:rPr>
              <a:t>COORDINATE</a:t>
            </a:r>
          </a:p>
          <a:p>
            <a:r>
              <a:rPr lang="en-US" i="1" dirty="0">
                <a:highlight>
                  <a:srgbClr val="FF00FF"/>
                </a:highlight>
              </a:rPr>
              <a:t>Get help, refer as needed</a:t>
            </a:r>
          </a:p>
          <a:p>
            <a:r>
              <a:rPr lang="en-US" b="1" i="1" dirty="0"/>
              <a:t>3. COVER</a:t>
            </a:r>
          </a:p>
          <a:p>
            <a:r>
              <a:rPr lang="en-US" i="1" dirty="0"/>
              <a:t>Get safety ASAP</a:t>
            </a:r>
          </a:p>
          <a:p>
            <a:r>
              <a:rPr lang="en-US" b="1" i="1" dirty="0"/>
              <a:t>4.CALM</a:t>
            </a:r>
          </a:p>
          <a:p>
            <a:r>
              <a:rPr lang="en-US" i="1" dirty="0"/>
              <a:t>Relax, slow down, refocus</a:t>
            </a:r>
          </a:p>
          <a:p>
            <a:r>
              <a:rPr lang="en-US" b="1" i="1" dirty="0"/>
              <a:t>5.CONNECT</a:t>
            </a:r>
          </a:p>
          <a:p>
            <a:r>
              <a:rPr lang="en-US" i="1" dirty="0"/>
              <a:t>Get support from others</a:t>
            </a:r>
          </a:p>
          <a:p>
            <a:r>
              <a:rPr lang="en-US" b="1" i="1" dirty="0"/>
              <a:t>6.COMPETENCE</a:t>
            </a:r>
          </a:p>
          <a:p>
            <a:r>
              <a:rPr lang="en-US" i="1" dirty="0"/>
              <a:t>Restore effectiveness</a:t>
            </a:r>
          </a:p>
          <a:p>
            <a:r>
              <a:rPr lang="en-US" b="1" i="1" dirty="0"/>
              <a:t>7. CONFIDENCE</a:t>
            </a:r>
          </a:p>
          <a:p>
            <a:r>
              <a:rPr lang="en-US" i="1" dirty="0"/>
              <a:t>Restore self-esteem and hope</a:t>
            </a:r>
          </a:p>
        </p:txBody>
      </p:sp>
      <p:pic>
        <p:nvPicPr>
          <p:cNvPr id="22" name="Picture 46">
            <a:extLst>
              <a:ext uri="{FF2B5EF4-FFF2-40B4-BE49-F238E27FC236}">
                <a16:creationId xmlns:a16="http://schemas.microsoft.com/office/drawing/2014/main" id="{0C0B2848-D34D-48F1-B68B-A79CCD5EB8D9}"/>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1837" y="1411631"/>
            <a:ext cx="2388566" cy="75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2B2558EF-AF14-4793-9605-C0F95A0572C4}"/>
              </a:ext>
            </a:extLst>
          </p:cNvPr>
          <p:cNvSpPr txBox="1"/>
          <p:nvPr/>
        </p:nvSpPr>
        <p:spPr>
          <a:xfrm>
            <a:off x="1676400" y="228601"/>
            <a:ext cx="9067800" cy="769441"/>
          </a:xfrm>
          <a:prstGeom prst="rect">
            <a:avLst/>
          </a:prstGeom>
          <a:noFill/>
        </p:spPr>
        <p:txBody>
          <a:bodyPr wrap="square" rtlCol="0">
            <a:spAutoFit/>
          </a:bodyPr>
          <a:lstStyle/>
          <a:p>
            <a:r>
              <a:rPr lang="en-US" sz="4400" dirty="0">
                <a:solidFill>
                  <a:schemeClr val="bg1"/>
                </a:solidFill>
              </a:rPr>
              <a:t>Stress First Aid Action: Coordinate</a:t>
            </a:r>
          </a:p>
        </p:txBody>
      </p:sp>
    </p:spTree>
    <p:extLst>
      <p:ext uri="{BB962C8B-B14F-4D97-AF65-F5344CB8AC3E}">
        <p14:creationId xmlns:p14="http://schemas.microsoft.com/office/powerpoint/2010/main" val="1298393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3290" y="0"/>
            <a:ext cx="5239115" cy="1007533"/>
          </a:xfrm>
        </p:spPr>
        <p:txBody>
          <a:bodyPr/>
          <a:lstStyle/>
          <a:p>
            <a:r>
              <a:rPr lang="en-US" dirty="0"/>
              <a:t>Learning Objectives</a:t>
            </a:r>
          </a:p>
        </p:txBody>
      </p:sp>
      <p:sp>
        <p:nvSpPr>
          <p:cNvPr id="3" name="Rectangle 2"/>
          <p:cNvSpPr/>
          <p:nvPr/>
        </p:nvSpPr>
        <p:spPr>
          <a:xfrm>
            <a:off x="914401" y="1981201"/>
            <a:ext cx="10438031" cy="2769989"/>
          </a:xfrm>
          <a:prstGeom prst="rect">
            <a:avLst/>
          </a:prstGeom>
        </p:spPr>
        <p:txBody>
          <a:bodyPr wrap="square">
            <a:spAutoFit/>
          </a:bodyPr>
          <a:lstStyle/>
          <a:p>
            <a:pPr marL="457200" indent="-457200">
              <a:spcAft>
                <a:spcPts val="1200"/>
              </a:spcAft>
              <a:buAutoNum type="arabicPeriod"/>
            </a:pPr>
            <a:r>
              <a:rPr lang="en-US" sz="2400" dirty="0">
                <a:solidFill>
                  <a:srgbClr val="243647"/>
                </a:solidFill>
                <a:cs typeface="Arial" panose="020B0604020202020204" pitchFamily="34" charset="0"/>
              </a:rPr>
              <a:t>Describe approaches for reducing stigma and normalizing the assessment and management of stress </a:t>
            </a:r>
          </a:p>
          <a:p>
            <a:pPr marL="457200" indent="-457200">
              <a:spcAft>
                <a:spcPts val="1200"/>
              </a:spcAft>
              <a:buAutoNum type="arabicPeriod"/>
            </a:pPr>
            <a:r>
              <a:rPr lang="en-US" sz="2400" dirty="0">
                <a:solidFill>
                  <a:srgbClr val="243647"/>
                </a:solidFill>
                <a:cs typeface="Arial" panose="020B0604020202020204" pitchFamily="34" charset="0"/>
              </a:rPr>
              <a:t>Identify how to recognize stress injuries in health care professionals</a:t>
            </a:r>
          </a:p>
          <a:p>
            <a:pPr marL="457200" indent="-457200">
              <a:spcAft>
                <a:spcPts val="1200"/>
              </a:spcAft>
              <a:buAutoNum type="arabicPeriod"/>
            </a:pPr>
            <a:r>
              <a:rPr lang="en-US" sz="2400" dirty="0">
                <a:solidFill>
                  <a:srgbClr val="243647"/>
                </a:solidFill>
                <a:cs typeface="Arial" panose="020B0604020202020204" pitchFamily="34" charset="0"/>
              </a:rPr>
              <a:t>Describe how to administer Stress First Aid (SFA) at the individual, unit, and organizational level</a:t>
            </a:r>
          </a:p>
          <a:p>
            <a:pPr marL="457200" indent="-457200">
              <a:spcAft>
                <a:spcPts val="1200"/>
              </a:spcAft>
              <a:buAutoNum type="arabicPeriod"/>
            </a:pPr>
            <a:r>
              <a:rPr lang="en-US" sz="2400" dirty="0">
                <a:solidFill>
                  <a:srgbClr val="243647"/>
                </a:solidFill>
                <a:cs typeface="Arial" panose="020B0604020202020204" pitchFamily="34" charset="0"/>
              </a:rPr>
              <a:t>Describe strategies to maintain healthy stress and resilience</a:t>
            </a:r>
          </a:p>
        </p:txBody>
      </p:sp>
    </p:spTree>
    <p:extLst>
      <p:ext uri="{BB962C8B-B14F-4D97-AF65-F5344CB8AC3E}">
        <p14:creationId xmlns:p14="http://schemas.microsoft.com/office/powerpoint/2010/main" val="40088316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extBox 8">
            <a:extLst>
              <a:ext uri="{FF2B5EF4-FFF2-40B4-BE49-F238E27FC236}">
                <a16:creationId xmlns:a16="http://schemas.microsoft.com/office/drawing/2014/main" id="{26984C68-D27A-4722-876C-55D2A405950D}"/>
              </a:ext>
            </a:extLst>
          </p:cNvPr>
          <p:cNvGraphicFramePr/>
          <p:nvPr/>
        </p:nvGraphicFramePr>
        <p:xfrm>
          <a:off x="3352800" y="2338722"/>
          <a:ext cx="8610600" cy="4214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219200" y="76201"/>
            <a:ext cx="8610600" cy="1008063"/>
          </a:xfrm>
        </p:spPr>
        <p:txBody>
          <a:bodyPr vert="horz" lIns="91416" tIns="45708" rIns="91416" bIns="45708" numCol="1" rtlCol="0" anchor="ctr" anchorCtr="1" compatLnSpc="1">
            <a:prstTxWarp prst="textNoShape">
              <a:avLst/>
            </a:prstTxWarp>
            <a:normAutofit/>
          </a:bodyPr>
          <a:lstStyle/>
          <a:p>
            <a:pPr>
              <a:defRPr/>
            </a:pPr>
            <a:r>
              <a:rPr lang="en-GB" sz="4000" dirty="0">
                <a:ea typeface="ＭＳ Ｐゴシック" charset="0"/>
                <a:cs typeface="ＭＳ Ｐゴシック" charset="0"/>
              </a:rPr>
              <a:t>        Coordinate Actions </a:t>
            </a:r>
            <a:endParaRPr lang="en-US" sz="4000" dirty="0"/>
          </a:p>
        </p:txBody>
      </p:sp>
      <p:sp>
        <p:nvSpPr>
          <p:cNvPr id="4" name="Down Arrow 1">
            <a:extLst>
              <a:ext uri="{FF2B5EF4-FFF2-40B4-BE49-F238E27FC236}">
                <a16:creationId xmlns:a16="http://schemas.microsoft.com/office/drawing/2014/main" id="{FF13CEAD-5089-432E-9C61-33C3703EE8F4}"/>
              </a:ext>
            </a:extLst>
          </p:cNvPr>
          <p:cNvSpPr/>
          <p:nvPr/>
        </p:nvSpPr>
        <p:spPr>
          <a:xfrm>
            <a:off x="4482146" y="17671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own Arrow 1">
            <a:extLst>
              <a:ext uri="{FF2B5EF4-FFF2-40B4-BE49-F238E27FC236}">
                <a16:creationId xmlns:a16="http://schemas.microsoft.com/office/drawing/2014/main" id="{D8CF3985-87E9-45BC-ACDC-AC621CF85DBE}"/>
              </a:ext>
            </a:extLst>
          </p:cNvPr>
          <p:cNvSpPr/>
          <p:nvPr/>
        </p:nvSpPr>
        <p:spPr>
          <a:xfrm>
            <a:off x="7422673" y="17671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own Arrow 1">
            <a:extLst>
              <a:ext uri="{FF2B5EF4-FFF2-40B4-BE49-F238E27FC236}">
                <a16:creationId xmlns:a16="http://schemas.microsoft.com/office/drawing/2014/main" id="{1AC8A8EC-1E93-499E-B047-86DFBD1360DC}"/>
              </a:ext>
            </a:extLst>
          </p:cNvPr>
          <p:cNvSpPr/>
          <p:nvPr/>
        </p:nvSpPr>
        <p:spPr>
          <a:xfrm>
            <a:off x="10329333" y="1752600"/>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 up of text on a black background&#10;&#10;Description automatically generated">
            <a:extLst>
              <a:ext uri="{FF2B5EF4-FFF2-40B4-BE49-F238E27FC236}">
                <a16:creationId xmlns:a16="http://schemas.microsoft.com/office/drawing/2014/main" id="{088F31C1-7B82-4DB0-8A55-C91DD5A997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8" y="2202318"/>
            <a:ext cx="3329094" cy="3436483"/>
          </a:xfrm>
          <a:prstGeom prst="rect">
            <a:avLst/>
          </a:prstGeom>
        </p:spPr>
      </p:pic>
    </p:spTree>
    <p:extLst>
      <p:ext uri="{BB962C8B-B14F-4D97-AF65-F5344CB8AC3E}">
        <p14:creationId xmlns:p14="http://schemas.microsoft.com/office/powerpoint/2010/main" val="3583653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B4DD97-DEE9-471D-8728-1139B6719924}"/>
              </a:ext>
            </a:extLst>
          </p:cNvPr>
          <p:cNvSpPr txBox="1"/>
          <p:nvPr/>
        </p:nvSpPr>
        <p:spPr>
          <a:xfrm>
            <a:off x="2971800" y="228601"/>
            <a:ext cx="7315200" cy="769441"/>
          </a:xfrm>
          <a:prstGeom prst="rect">
            <a:avLst/>
          </a:prstGeom>
          <a:noFill/>
        </p:spPr>
        <p:txBody>
          <a:bodyPr wrap="square">
            <a:spAutoFit/>
          </a:bodyPr>
          <a:lstStyle/>
          <a:p>
            <a:r>
              <a:rPr lang="en-US" sz="4400" dirty="0">
                <a:solidFill>
                  <a:schemeClr val="bg1"/>
                </a:solidFill>
                <a:ea typeface="ＭＳ Ｐゴシック" charset="0"/>
                <a:cs typeface="ＭＳ Ｐゴシック" charset="0"/>
              </a:rPr>
              <a:t>Coordinate:  Why Needed?</a:t>
            </a:r>
            <a:endParaRPr lang="en-US" sz="4400" dirty="0">
              <a:solidFill>
                <a:schemeClr val="bg1"/>
              </a:solidFill>
            </a:endParaRPr>
          </a:p>
        </p:txBody>
      </p:sp>
      <p:pic>
        <p:nvPicPr>
          <p:cNvPr id="7" name="Picture 6">
            <a:extLst>
              <a:ext uri="{FF2B5EF4-FFF2-40B4-BE49-F238E27FC236}">
                <a16:creationId xmlns:a16="http://schemas.microsoft.com/office/drawing/2014/main" id="{A46478A6-A44B-46CA-AC64-AD894ACA4C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300416"/>
            <a:ext cx="5143500" cy="3429000"/>
          </a:xfrm>
          <a:prstGeom prst="rect">
            <a:avLst/>
          </a:prstGeom>
        </p:spPr>
      </p:pic>
      <p:sp>
        <p:nvSpPr>
          <p:cNvPr id="4" name="TextBox 3">
            <a:extLst>
              <a:ext uri="{FF2B5EF4-FFF2-40B4-BE49-F238E27FC236}">
                <a16:creationId xmlns:a16="http://schemas.microsoft.com/office/drawing/2014/main" id="{67733719-82E9-4BA3-BBD3-65D2A7A33484}"/>
              </a:ext>
            </a:extLst>
          </p:cNvPr>
          <p:cNvSpPr txBox="1"/>
          <p:nvPr/>
        </p:nvSpPr>
        <p:spPr>
          <a:xfrm>
            <a:off x="5638800" y="2286000"/>
            <a:ext cx="5562600" cy="3785652"/>
          </a:xfrm>
          <a:prstGeom prst="rect">
            <a:avLst/>
          </a:prstGeom>
          <a:noFill/>
        </p:spPr>
        <p:txBody>
          <a:bodyPr wrap="square" rtlCol="0">
            <a:spAutoFit/>
          </a:bodyPr>
          <a:lstStyle/>
          <a:p>
            <a:pPr marL="342900" indent="-342900">
              <a:buFont typeface="Wingdings" panose="05000000000000000000" pitchFamily="2" charset="2"/>
              <a:buChar char="v"/>
            </a:pPr>
            <a:r>
              <a:rPr lang="en-US" sz="2400" dirty="0"/>
              <a:t>If you have checked and don’t follow through, establish distrust</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Need resources available following check and resources may not be clearly coordinated</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To plan so check needs are followed through with: </a:t>
            </a:r>
          </a:p>
          <a:p>
            <a:pPr marL="800100" lvl="1" indent="-342900">
              <a:buFont typeface="Wingdings" panose="05000000000000000000" pitchFamily="2" charset="2"/>
              <a:buChar char="§"/>
            </a:pPr>
            <a:r>
              <a:rPr lang="en-US" sz="2400" dirty="0"/>
              <a:t>SMART coordinated goals</a:t>
            </a:r>
          </a:p>
        </p:txBody>
      </p:sp>
    </p:spTree>
    <p:extLst>
      <p:ext uri="{BB962C8B-B14F-4D97-AF65-F5344CB8AC3E}">
        <p14:creationId xmlns:p14="http://schemas.microsoft.com/office/powerpoint/2010/main" val="35495905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6504" y="76200"/>
            <a:ext cx="7891330" cy="1007533"/>
          </a:xfrm>
        </p:spPr>
        <p:txBody>
          <a:bodyPr>
            <a:normAutofit/>
          </a:bodyPr>
          <a:lstStyle/>
          <a:p>
            <a:r>
              <a:rPr lang="en-US" sz="4000" dirty="0"/>
              <a:t>Coordinate: In the Green &amp; Yellow</a:t>
            </a:r>
          </a:p>
        </p:txBody>
      </p:sp>
      <p:graphicFrame>
        <p:nvGraphicFramePr>
          <p:cNvPr id="4" name="Diagram 3">
            <a:extLst>
              <a:ext uri="{FF2B5EF4-FFF2-40B4-BE49-F238E27FC236}">
                <a16:creationId xmlns:a16="http://schemas.microsoft.com/office/drawing/2014/main" id="{6B33FA1F-3B04-4388-AD3D-FC196ACCC8FA}"/>
              </a:ext>
            </a:extLst>
          </p:cNvPr>
          <p:cNvGraphicFramePr/>
          <p:nvPr/>
        </p:nvGraphicFramePr>
        <p:xfrm>
          <a:off x="685801" y="1364544"/>
          <a:ext cx="101832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407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1849" y="69847"/>
            <a:ext cx="11116751" cy="981075"/>
          </a:xfrm>
          <a:prstGeom prst="rect">
            <a:avLst/>
          </a:prstGeom>
        </p:spPr>
      </p:pic>
      <p:sp>
        <p:nvSpPr>
          <p:cNvPr id="6" name="TextBox 5"/>
          <p:cNvSpPr txBox="1"/>
          <p:nvPr/>
        </p:nvSpPr>
        <p:spPr>
          <a:xfrm>
            <a:off x="1295400" y="228600"/>
            <a:ext cx="9601200" cy="707886"/>
          </a:xfrm>
          <a:prstGeom prst="rect">
            <a:avLst/>
          </a:prstGeom>
          <a:noFill/>
        </p:spPr>
        <p:txBody>
          <a:bodyPr wrap="square" rtlCol="0">
            <a:spAutoFit/>
          </a:bodyPr>
          <a:lstStyle/>
          <a:p>
            <a:pPr algn="ctr"/>
            <a:r>
              <a:rPr lang="en-US" sz="4000" dirty="0">
                <a:solidFill>
                  <a:schemeClr val="bg1"/>
                </a:solidFill>
              </a:rPr>
              <a:t>Coordinate: In the Orange or Red</a:t>
            </a:r>
          </a:p>
        </p:txBody>
      </p:sp>
      <p:sp>
        <p:nvSpPr>
          <p:cNvPr id="7" name="TextBox 6"/>
          <p:cNvSpPr txBox="1"/>
          <p:nvPr/>
        </p:nvSpPr>
        <p:spPr>
          <a:xfrm>
            <a:off x="1295400" y="4695451"/>
            <a:ext cx="8686800" cy="400110"/>
          </a:xfrm>
          <a:prstGeom prst="rect">
            <a:avLst/>
          </a:prstGeom>
          <a:noFill/>
        </p:spPr>
        <p:txBody>
          <a:bodyPr wrap="square" rtlCol="0">
            <a:spAutoFit/>
          </a:bodyPr>
          <a:lstStyle/>
          <a:p>
            <a:pPr marL="285750" indent="-285750">
              <a:buFont typeface="Arial" panose="020B0604020202020204" pitchFamily="34" charset="0"/>
              <a:buChar char="•"/>
            </a:pPr>
            <a:endParaRPr lang="en-US" sz="2000" dirty="0"/>
          </a:p>
        </p:txBody>
      </p:sp>
      <p:graphicFrame>
        <p:nvGraphicFramePr>
          <p:cNvPr id="14" name="Diagram 13">
            <a:extLst>
              <a:ext uri="{FF2B5EF4-FFF2-40B4-BE49-F238E27FC236}">
                <a16:creationId xmlns:a16="http://schemas.microsoft.com/office/drawing/2014/main" id="{966F2539-064C-43A1-8ED9-5290D88BD6DC}"/>
              </a:ext>
            </a:extLst>
          </p:cNvPr>
          <p:cNvGraphicFramePr/>
          <p:nvPr>
            <p:extLst>
              <p:ext uri="{D42A27DB-BD31-4B8C-83A1-F6EECF244321}">
                <p14:modId xmlns:p14="http://schemas.microsoft.com/office/powerpoint/2010/main" val="2895171294"/>
              </p:ext>
            </p:extLst>
          </p:nvPr>
        </p:nvGraphicFramePr>
        <p:xfrm>
          <a:off x="609600" y="1212144"/>
          <a:ext cx="10744200"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1043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5370" y="76203"/>
            <a:ext cx="10666631" cy="1007533"/>
          </a:xfrm>
        </p:spPr>
        <p:txBody>
          <a:bodyPr anchor="b">
            <a:normAutofit/>
          </a:bodyPr>
          <a:lstStyle/>
          <a:p>
            <a:r>
              <a:rPr lang="en-US" dirty="0"/>
              <a:t>Example: Self-Check and Coordinate</a:t>
            </a:r>
            <a:endParaRPr lang="en-US" i="1" dirty="0"/>
          </a:p>
        </p:txBody>
      </p:sp>
      <p:sp>
        <p:nvSpPr>
          <p:cNvPr id="3" name="Content Placeholder 2"/>
          <p:cNvSpPr>
            <a:spLocks noGrp="1"/>
          </p:cNvSpPr>
          <p:nvPr>
            <p:ph idx="4294967295"/>
          </p:nvPr>
        </p:nvSpPr>
        <p:spPr>
          <a:xfrm>
            <a:off x="3794644" y="1771651"/>
            <a:ext cx="7559157" cy="1491573"/>
          </a:xfrm>
        </p:spPr>
        <p:txBody>
          <a:bodyPr>
            <a:normAutofit/>
          </a:bodyPr>
          <a:lstStyle/>
          <a:p>
            <a:pPr marL="0" indent="0" algn="just">
              <a:spcAft>
                <a:spcPts val="1200"/>
              </a:spcAft>
              <a:buNone/>
            </a:pPr>
            <a:r>
              <a:rPr lang="en-US" sz="2000" dirty="0">
                <a:solidFill>
                  <a:srgbClr val="4472C4"/>
                </a:solidFill>
              </a:rPr>
              <a:t>Check Self: </a:t>
            </a:r>
            <a:r>
              <a:rPr lang="en-US" sz="2000" dirty="0">
                <a:solidFill>
                  <a:srgbClr val="232D4B"/>
                </a:solidFill>
              </a:rPr>
              <a:t>the day before her first of three 12 hour days in a row, Alisia noticed she was breathing fast and unable to focus on preparing herself for the upcoming days. She recognized that she was starting to feel anxious about her readiness for the upcoming workload. </a:t>
            </a:r>
          </a:p>
          <a:p>
            <a:pPr marL="0" indent="0">
              <a:buNone/>
            </a:pPr>
            <a:endParaRPr lang="en-US" sz="2400" dirty="0">
              <a:solidFill>
                <a:srgbClr val="232D4B"/>
              </a:solidFill>
              <a:ea typeface="Calibri" panose="020F0502020204030204" pitchFamily="34" charset="0"/>
              <a:cs typeface="Calibri" panose="020F0502020204030204" pitchFamily="34" charset="0"/>
            </a:endParaRPr>
          </a:p>
          <a:p>
            <a:pPr marL="0" indent="0">
              <a:buNone/>
            </a:pPr>
            <a:endParaRPr lang="en-US" sz="2400" dirty="0">
              <a:solidFill>
                <a:srgbClr val="454545"/>
              </a:solidFill>
              <a:ea typeface="Calibri" panose="020F0502020204030204" pitchFamily="34" charset="0"/>
              <a:cs typeface="Calibri" panose="020F0502020204030204" pitchFamily="34" charset="0"/>
            </a:endParaRPr>
          </a:p>
          <a:p>
            <a:pPr marL="0" indent="0">
              <a:buNone/>
            </a:pPr>
            <a:endParaRPr lang="en-US" sz="2400" dirty="0">
              <a:solidFill>
                <a:srgbClr val="454545"/>
              </a:solidFill>
              <a:cs typeface="Calibri" panose="020F0502020204030204" pitchFamily="34" charset="0"/>
            </a:endParaRPr>
          </a:p>
          <a:p>
            <a:pPr marL="0" indent="0">
              <a:buNone/>
            </a:pPr>
            <a:endParaRPr lang="en-US" sz="2400" dirty="0"/>
          </a:p>
        </p:txBody>
      </p:sp>
      <p:pic>
        <p:nvPicPr>
          <p:cNvPr id="8" name="Graphic 7" descr="Checkmark">
            <a:extLst>
              <a:ext uri="{FF2B5EF4-FFF2-40B4-BE49-F238E27FC236}">
                <a16:creationId xmlns:a16="http://schemas.microsoft.com/office/drawing/2014/main" id="{34830461-FA10-4BBE-B5C9-1F0679F114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801" y="1447801"/>
            <a:ext cx="1491573" cy="1491573"/>
          </a:xfrm>
          <a:prstGeom prst="rect">
            <a:avLst/>
          </a:prstGeom>
        </p:spPr>
      </p:pic>
      <p:sp>
        <p:nvSpPr>
          <p:cNvPr id="4" name="TextBox 3"/>
          <p:cNvSpPr txBox="1"/>
          <p:nvPr/>
        </p:nvSpPr>
        <p:spPr>
          <a:xfrm>
            <a:off x="3794644" y="4191001"/>
            <a:ext cx="8016357" cy="1015663"/>
          </a:xfrm>
          <a:prstGeom prst="rect">
            <a:avLst/>
          </a:prstGeom>
          <a:noFill/>
        </p:spPr>
        <p:txBody>
          <a:bodyPr wrap="square" rtlCol="0">
            <a:spAutoFit/>
          </a:bodyPr>
          <a:lstStyle/>
          <a:p>
            <a:pPr algn="just"/>
            <a:r>
              <a:rPr lang="en-US" sz="2000" kern="1000" spc="-100" dirty="0">
                <a:solidFill>
                  <a:srgbClr val="4472C4"/>
                </a:solidFill>
                <a:cs typeface="Arial" panose="020B0604020202020204" pitchFamily="34" charset="0"/>
              </a:rPr>
              <a:t>Coordinate Self</a:t>
            </a:r>
            <a:r>
              <a:rPr lang="en-US" sz="2000" dirty="0">
                <a:solidFill>
                  <a:schemeClr val="accent1"/>
                </a:solidFill>
              </a:rPr>
              <a:t>:</a:t>
            </a:r>
            <a:r>
              <a:rPr lang="en-US" sz="2000" dirty="0"/>
              <a:t> </a:t>
            </a:r>
            <a:r>
              <a:rPr lang="en-US" sz="2000" dirty="0">
                <a:solidFill>
                  <a:srgbClr val="232D4B"/>
                </a:solidFill>
                <a:cs typeface="Arial" panose="020B0604020202020204" pitchFamily="34" charset="0"/>
              </a:rPr>
              <a:t>Alisia considered whether resources were needed—why was she feeling that way? She chose to discuss this with her trusted mentor/colleague.</a:t>
            </a:r>
          </a:p>
        </p:txBody>
      </p:sp>
      <p:pic>
        <p:nvPicPr>
          <p:cNvPr id="8194" name="Picture 2" descr="The Basics of Service Coordin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1" y="4191001"/>
            <a:ext cx="1681163" cy="132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8779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062" y="-82549"/>
            <a:ext cx="11083539" cy="1007533"/>
          </a:xfrm>
        </p:spPr>
        <p:txBody>
          <a:bodyPr anchor="b">
            <a:noAutofit/>
          </a:bodyPr>
          <a:lstStyle/>
          <a:p>
            <a:r>
              <a:rPr lang="en-US" sz="3800" dirty="0"/>
              <a:t>Example: Peer/Leader-Check and Coordinate</a:t>
            </a:r>
            <a:endParaRPr lang="en-US" sz="3800" i="1" dirty="0"/>
          </a:p>
        </p:txBody>
      </p:sp>
      <p:sp>
        <p:nvSpPr>
          <p:cNvPr id="3" name="Content Placeholder 2"/>
          <p:cNvSpPr>
            <a:spLocks noGrp="1"/>
          </p:cNvSpPr>
          <p:nvPr>
            <p:ph idx="4294967295"/>
          </p:nvPr>
        </p:nvSpPr>
        <p:spPr>
          <a:xfrm>
            <a:off x="3746629" y="1957459"/>
            <a:ext cx="7394575" cy="1504950"/>
          </a:xfrm>
        </p:spPr>
        <p:txBody>
          <a:bodyPr>
            <a:normAutofit/>
          </a:bodyPr>
          <a:lstStyle/>
          <a:p>
            <a:pPr marL="0" indent="0" algn="just">
              <a:buNone/>
            </a:pPr>
            <a:r>
              <a:rPr lang="en-US" sz="2000" dirty="0">
                <a:solidFill>
                  <a:srgbClr val="4472C4"/>
                </a:solidFill>
                <a:ea typeface="Calibri" panose="020F0502020204030204" pitchFamily="34" charset="0"/>
              </a:rPr>
              <a:t>Check: </a:t>
            </a:r>
            <a:r>
              <a:rPr lang="en-US" sz="2000" dirty="0">
                <a:solidFill>
                  <a:srgbClr val="232D4B"/>
                </a:solidFill>
                <a:ea typeface="Calibri" panose="020F0502020204030204" pitchFamily="34" charset="0"/>
              </a:rPr>
              <a:t>A nursing unit suffered the loss of a long time pediatric cancer patient. During rounds on the unit you see the staff is visibly shaken and upset. Some of the team members are crying.</a:t>
            </a:r>
          </a:p>
        </p:txBody>
      </p:sp>
      <p:pic>
        <p:nvPicPr>
          <p:cNvPr id="8" name="Graphic 7" descr="Checkmark">
            <a:extLst>
              <a:ext uri="{FF2B5EF4-FFF2-40B4-BE49-F238E27FC236}">
                <a16:creationId xmlns:a16="http://schemas.microsoft.com/office/drawing/2014/main" id="{34830461-FA10-4BBE-B5C9-1F0679F114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9201" y="1625372"/>
            <a:ext cx="1498829" cy="1498829"/>
          </a:xfrm>
          <a:prstGeom prst="rect">
            <a:avLst/>
          </a:prstGeom>
        </p:spPr>
      </p:pic>
      <p:pic>
        <p:nvPicPr>
          <p:cNvPr id="5" name="Picture 2" descr="The Basics of Service Coordin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1" y="4082082"/>
            <a:ext cx="1681163" cy="13281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46628" y="3733800"/>
            <a:ext cx="7924800" cy="1938992"/>
          </a:xfrm>
          <a:prstGeom prst="rect">
            <a:avLst/>
          </a:prstGeom>
        </p:spPr>
        <p:txBody>
          <a:bodyPr wrap="square">
            <a:spAutoFit/>
          </a:bodyPr>
          <a:lstStyle/>
          <a:p>
            <a:pPr algn="just"/>
            <a:r>
              <a:rPr lang="en-US" sz="2000" dirty="0">
                <a:solidFill>
                  <a:srgbClr val="0070C0"/>
                </a:solidFill>
                <a:ea typeface="Calibri" panose="020F0502020204030204" pitchFamily="34" charset="0"/>
                <a:cs typeface="Arial" panose="020B0604020202020204" pitchFamily="34" charset="0"/>
              </a:rPr>
              <a:t>Coordinate Debriefing</a:t>
            </a:r>
            <a:r>
              <a:rPr lang="en-US" sz="2000" dirty="0">
                <a:solidFill>
                  <a:schemeClr val="accent1"/>
                </a:solidFill>
                <a:ea typeface="Calibri" panose="020F0502020204030204" pitchFamily="34" charset="0"/>
                <a:cs typeface="Arial" panose="020B0604020202020204" pitchFamily="34" charset="0"/>
              </a:rPr>
              <a:t>:</a:t>
            </a:r>
            <a:r>
              <a:rPr lang="en-US" sz="2000" dirty="0">
                <a:solidFill>
                  <a:srgbClr val="232D4B"/>
                </a:solidFill>
                <a:ea typeface="Calibri" panose="020F0502020204030204" pitchFamily="34" charset="0"/>
                <a:cs typeface="Arial" panose="020B0604020202020204" pitchFamily="34" charset="0"/>
              </a:rPr>
              <a:t> After seeing team members upset after the recent loss of a long time cancer patient, the peer emotional support team is contacted to schedule a group talk therapy session. The meeting is held that day and many of the staff attend. The team members are given the numbers to the employee assistance program &amp; the 24/7 team member support and navigation line.</a:t>
            </a:r>
            <a:endParaRPr lang="en-US" sz="2000" dirty="0">
              <a:solidFill>
                <a:srgbClr val="232D4B"/>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336509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752601" y="76203"/>
            <a:ext cx="9293979" cy="1007533"/>
          </a:xfrm>
        </p:spPr>
        <p:txBody>
          <a:bodyPr>
            <a:normAutofit/>
          </a:bodyPr>
          <a:lstStyle/>
          <a:p>
            <a:pPr eaLnBrk="1" hangingPunct="1">
              <a:defRPr/>
            </a:pPr>
            <a:r>
              <a:rPr lang="en-US" sz="4000" dirty="0">
                <a:ea typeface="ＭＳ Ｐゴシック" charset="0"/>
              </a:rPr>
              <a:t>Example: Leader Check and Coordinate </a:t>
            </a:r>
          </a:p>
        </p:txBody>
      </p:sp>
      <p:sp>
        <p:nvSpPr>
          <p:cNvPr id="52226" name="Rectangle 3"/>
          <p:cNvSpPr>
            <a:spLocks noGrp="1" noChangeArrowheads="1"/>
          </p:cNvSpPr>
          <p:nvPr>
            <p:ph idx="4294967295"/>
          </p:nvPr>
        </p:nvSpPr>
        <p:spPr>
          <a:xfrm>
            <a:off x="3494723" y="2082914"/>
            <a:ext cx="6421437" cy="1295400"/>
          </a:xfrm>
        </p:spPr>
        <p:txBody>
          <a:bodyPr>
            <a:normAutofit/>
          </a:bodyPr>
          <a:lstStyle/>
          <a:p>
            <a:pPr marL="0" indent="0" algn="just">
              <a:spcAft>
                <a:spcPts val="1200"/>
              </a:spcAft>
              <a:buNone/>
            </a:pPr>
            <a:r>
              <a:rPr lang="en-US" sz="2000" dirty="0">
                <a:solidFill>
                  <a:schemeClr val="accent5"/>
                </a:solidFill>
              </a:rPr>
              <a:t>Check: </a:t>
            </a:r>
            <a:r>
              <a:rPr lang="en-US" sz="2000" dirty="0">
                <a:ea typeface="ＭＳ Ｐゴシック" charset="0"/>
                <a:cs typeface="ＭＳ Ｐゴシック" charset="0"/>
              </a:rPr>
              <a:t>“I try to get to know each of my staff individually, so I know their baselines and what could potentially be a red flag. I make a point to sit and talk with them during breaks and at other times when there is down time.”</a:t>
            </a:r>
          </a:p>
        </p:txBody>
      </p:sp>
      <p:sp>
        <p:nvSpPr>
          <p:cNvPr id="2" name="TextBox 1"/>
          <p:cNvSpPr txBox="1"/>
          <p:nvPr/>
        </p:nvSpPr>
        <p:spPr>
          <a:xfrm>
            <a:off x="3474999" y="3898788"/>
            <a:ext cx="6858000" cy="1708160"/>
          </a:xfrm>
          <a:prstGeom prst="rect">
            <a:avLst/>
          </a:prstGeom>
          <a:noFill/>
        </p:spPr>
        <p:txBody>
          <a:bodyPr wrap="square" rtlCol="0">
            <a:spAutoFit/>
          </a:bodyPr>
          <a:lstStyle/>
          <a:p>
            <a:pPr algn="just">
              <a:spcAft>
                <a:spcPts val="600"/>
              </a:spcAft>
            </a:pPr>
            <a:r>
              <a:rPr lang="en-US" sz="2000" dirty="0">
                <a:solidFill>
                  <a:schemeClr val="accent5"/>
                </a:solidFill>
              </a:rPr>
              <a:t>Coordinate: </a:t>
            </a:r>
            <a:r>
              <a:rPr lang="en-US" sz="2000" dirty="0">
                <a:ea typeface="ＭＳ Ｐゴシック" charset="0"/>
                <a:cs typeface="ＭＳ Ｐゴシック" charset="0"/>
              </a:rPr>
              <a:t>That helped when one of my staff members had a pregnant wife, and we responded to a stillborn birth. </a:t>
            </a:r>
          </a:p>
          <a:p>
            <a:pPr algn="just">
              <a:spcAft>
                <a:spcPts val="600"/>
              </a:spcAft>
            </a:pPr>
            <a:r>
              <a:rPr lang="en-US" sz="2000" dirty="0">
                <a:ea typeface="ＭＳ Ｐゴシック" charset="0"/>
                <a:cs typeface="ＭＳ Ｐゴシック" charset="0"/>
              </a:rPr>
              <a:t>Recognizing that he may identify with the situation, after that call I took a little extra time to sit and talk with him, to make sure that he was okay. </a:t>
            </a:r>
          </a:p>
        </p:txBody>
      </p:sp>
      <p:pic>
        <p:nvPicPr>
          <p:cNvPr id="6" name="Graphic 7" descr="Checkmark">
            <a:extLst>
              <a:ext uri="{FF2B5EF4-FFF2-40B4-BE49-F238E27FC236}">
                <a16:creationId xmlns:a16="http://schemas.microsoft.com/office/drawing/2014/main" id="{34830461-FA10-4BBE-B5C9-1F0679F114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01" y="1981201"/>
            <a:ext cx="1498829" cy="1498829"/>
          </a:xfrm>
          <a:prstGeom prst="rect">
            <a:avLst/>
          </a:prstGeom>
        </p:spPr>
      </p:pic>
      <p:pic>
        <p:nvPicPr>
          <p:cNvPr id="7" name="Picture 2" descr="The Basics of Service Coordin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1" y="4038601"/>
            <a:ext cx="1681163" cy="132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92900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09602" y="80663"/>
            <a:ext cx="11582399" cy="1007533"/>
          </a:xfrm>
        </p:spPr>
        <p:txBody>
          <a:bodyPr>
            <a:normAutofit/>
          </a:bodyPr>
          <a:lstStyle/>
          <a:p>
            <a:pPr eaLnBrk="1" hangingPunct="1">
              <a:defRPr/>
            </a:pPr>
            <a:r>
              <a:rPr lang="en-US" sz="4000" dirty="0">
                <a:ea typeface="ＭＳ Ｐゴシック" charset="0"/>
              </a:rPr>
              <a:t>Example: Leader/Organization Check and Coordinate</a:t>
            </a:r>
          </a:p>
        </p:txBody>
      </p:sp>
      <p:pic>
        <p:nvPicPr>
          <p:cNvPr id="5" name="Graphic 7" descr="Checkmark">
            <a:extLst>
              <a:ext uri="{FF2B5EF4-FFF2-40B4-BE49-F238E27FC236}">
                <a16:creationId xmlns:a16="http://schemas.microsoft.com/office/drawing/2014/main" id="{34830461-FA10-4BBE-B5C9-1F0679F114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401" y="1828801"/>
            <a:ext cx="1498829" cy="1498829"/>
          </a:xfrm>
          <a:prstGeom prst="rect">
            <a:avLst/>
          </a:prstGeom>
        </p:spPr>
      </p:pic>
      <p:sp>
        <p:nvSpPr>
          <p:cNvPr id="2" name="TextBox 1"/>
          <p:cNvSpPr txBox="1"/>
          <p:nvPr/>
        </p:nvSpPr>
        <p:spPr>
          <a:xfrm>
            <a:off x="3276601" y="4191001"/>
            <a:ext cx="8359385" cy="3108543"/>
          </a:xfrm>
          <a:prstGeom prst="rect">
            <a:avLst/>
          </a:prstGeom>
          <a:noFill/>
        </p:spPr>
        <p:txBody>
          <a:bodyPr wrap="square" rtlCol="0">
            <a:spAutoFit/>
          </a:bodyPr>
          <a:lstStyle/>
          <a:p>
            <a:r>
              <a:rPr lang="en-US" sz="2000" dirty="0">
                <a:solidFill>
                  <a:schemeClr val="accent5"/>
                </a:solidFill>
              </a:rPr>
              <a:t>Coordinate: </a:t>
            </a:r>
            <a:r>
              <a:rPr lang="en-US" sz="2000" dirty="0"/>
              <a:t>We had workshops, blogs, and an online platform to gather concerns and collect information on approaches to problems. We made sure that all employees were given different ways to give input and assigned a team to sort and make sense of that input in a way that respected all employee input.</a:t>
            </a:r>
          </a:p>
          <a:p>
            <a:r>
              <a:rPr lang="en-US" sz="2000" dirty="0"/>
              <a:t>We reported the aggregate and unit based findings back to staff and together prioritized challenges. Leadership worked to identify and develop resources responsive to needs.</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TextBox 3"/>
          <p:cNvSpPr txBox="1"/>
          <p:nvPr/>
        </p:nvSpPr>
        <p:spPr>
          <a:xfrm>
            <a:off x="3276600" y="1447801"/>
            <a:ext cx="7315200" cy="2554545"/>
          </a:xfrm>
          <a:prstGeom prst="rect">
            <a:avLst/>
          </a:prstGeom>
          <a:noFill/>
        </p:spPr>
        <p:txBody>
          <a:bodyPr wrap="square" rtlCol="0">
            <a:spAutoFit/>
          </a:bodyPr>
          <a:lstStyle/>
          <a:p>
            <a:r>
              <a:rPr lang="en-US" sz="2000" dirty="0">
                <a:solidFill>
                  <a:schemeClr val="accent5"/>
                </a:solidFill>
              </a:rPr>
              <a:t>Check: </a:t>
            </a:r>
            <a:r>
              <a:rPr lang="en-US" sz="2000" dirty="0">
                <a:cs typeface="Arial" panose="020B0604020202020204" pitchFamily="34" charset="0"/>
              </a:rPr>
              <a:t>We decided that with many changes occurring in our organization, we would try to check with all employees about their concerns and brainstorm possible ways to improve conditions in the organization.</a:t>
            </a:r>
            <a:r>
              <a:rPr lang="en-US" sz="2000" dirty="0">
                <a:ea typeface="Calibri" panose="020F0502020204030204" pitchFamily="34" charset="0"/>
                <a:cs typeface="Arial" panose="020B0604020202020204" pitchFamily="34" charset="0"/>
              </a:rPr>
              <a:t> We asked about what’s needed, and staff’s biggest challenges, but also asked about what’s working. We communicated that although everything might not be able to be fixed or address, our goal was to work together as a team to creatively mitigate challenges </a:t>
            </a:r>
            <a:endParaRPr lang="en-US" sz="2000" dirty="0">
              <a:cs typeface="Arial" panose="020B0604020202020204" pitchFamily="34" charset="0"/>
            </a:endParaRPr>
          </a:p>
        </p:txBody>
      </p:sp>
      <p:pic>
        <p:nvPicPr>
          <p:cNvPr id="9" name="Picture 2" descr="The Basics of Service Coordin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233" y="4572001"/>
            <a:ext cx="1681163" cy="132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93274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CDAE6DA6-9428-4F32-BD84-5AC83BB9F9DE}"/>
              </a:ext>
            </a:extLst>
          </p:cNvPr>
          <p:cNvSpPr txBox="1">
            <a:spLocks noChangeArrowheads="1"/>
          </p:cNvSpPr>
          <p:nvPr/>
        </p:nvSpPr>
        <p:spPr bwMode="auto">
          <a:xfrm>
            <a:off x="1584118" y="152401"/>
            <a:ext cx="9432695" cy="7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rtlCol="0"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999" kern="0" dirty="0">
                <a:latin typeface="Arial" panose="020B0604020202020204" pitchFamily="34" charset="0"/>
                <a:cs typeface="Arial" panose="020B0604020202020204" pitchFamily="34" charset="0"/>
              </a:rPr>
              <a:t>Group Discussion: Check/ Coordinate</a:t>
            </a:r>
          </a:p>
        </p:txBody>
      </p:sp>
      <p:pic>
        <p:nvPicPr>
          <p:cNvPr id="8" name="Picture 7" descr="A picture containing indoor, table, sitting, cup&#10;&#10;Description automatically generated">
            <a:extLst>
              <a:ext uri="{FF2B5EF4-FFF2-40B4-BE49-F238E27FC236}">
                <a16:creationId xmlns:a16="http://schemas.microsoft.com/office/drawing/2014/main" id="{3D0F1834-6F12-44EA-853C-F3F5DD7B0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600200"/>
            <a:ext cx="5255684" cy="4572000"/>
          </a:xfrm>
          <a:prstGeom prst="rect">
            <a:avLst/>
          </a:prstGeom>
        </p:spPr>
      </p:pic>
      <p:sp>
        <p:nvSpPr>
          <p:cNvPr id="10" name="Content Placeholder 2">
            <a:extLst>
              <a:ext uri="{FF2B5EF4-FFF2-40B4-BE49-F238E27FC236}">
                <a16:creationId xmlns:a16="http://schemas.microsoft.com/office/drawing/2014/main" id="{5AD0C144-0E95-4A8F-9BC8-108E41064426}"/>
              </a:ext>
            </a:extLst>
          </p:cNvPr>
          <p:cNvSpPr txBox="1">
            <a:spLocks/>
          </p:cNvSpPr>
          <p:nvPr/>
        </p:nvSpPr>
        <p:spPr>
          <a:xfrm>
            <a:off x="5943601" y="1295858"/>
            <a:ext cx="5584993" cy="5409743"/>
          </a:xfrm>
          <a:prstGeom prst="rect">
            <a:avLst/>
          </a:prstGeom>
        </p:spPr>
        <p:txBody>
          <a:bodyPr anchor="ctr">
            <a:normAutofit/>
          </a:bodyPr>
          <a:lst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32D4B"/>
              </a:buClr>
            </a:pPr>
            <a:endParaRPr lang="en-US" sz="2800" dirty="0">
              <a:solidFill>
                <a:srgbClr val="232D4B"/>
              </a:solidFill>
            </a:endParaRPr>
          </a:p>
          <a:p>
            <a:pPr>
              <a:buClr>
                <a:srgbClr val="232D4B"/>
              </a:buClr>
            </a:pPr>
            <a:r>
              <a:rPr lang="en-US" sz="2800" dirty="0">
                <a:solidFill>
                  <a:srgbClr val="232D4B"/>
                </a:solidFill>
              </a:rPr>
              <a:t>Is </a:t>
            </a:r>
            <a:r>
              <a:rPr lang="en-US" sz="2800" b="1" dirty="0">
                <a:solidFill>
                  <a:srgbClr val="232D4B"/>
                </a:solidFill>
              </a:rPr>
              <a:t>check</a:t>
            </a:r>
            <a:r>
              <a:rPr lang="en-US" sz="2800" dirty="0">
                <a:solidFill>
                  <a:srgbClr val="232D4B"/>
                </a:solidFill>
              </a:rPr>
              <a:t> part of your cultural now?</a:t>
            </a:r>
          </a:p>
          <a:p>
            <a:pPr>
              <a:buClr>
                <a:srgbClr val="232D4B"/>
              </a:buClr>
            </a:pPr>
            <a:r>
              <a:rPr lang="en-US" sz="2800" dirty="0">
                <a:solidFill>
                  <a:srgbClr val="232D4B"/>
                </a:solidFill>
              </a:rPr>
              <a:t>What are ways you have successfully integrated </a:t>
            </a:r>
            <a:r>
              <a:rPr lang="en-US" sz="2800" b="1" dirty="0">
                <a:solidFill>
                  <a:srgbClr val="232D4B"/>
                </a:solidFill>
              </a:rPr>
              <a:t>check</a:t>
            </a:r>
            <a:r>
              <a:rPr lang="en-US" sz="2800" dirty="0">
                <a:solidFill>
                  <a:srgbClr val="232D4B"/>
                </a:solidFill>
              </a:rPr>
              <a:t>?</a:t>
            </a:r>
          </a:p>
          <a:p>
            <a:pPr>
              <a:buClr>
                <a:srgbClr val="232D4B"/>
              </a:buClr>
            </a:pPr>
            <a:r>
              <a:rPr lang="en-US" sz="2800" dirty="0">
                <a:solidFill>
                  <a:srgbClr val="232D4B"/>
                </a:solidFill>
              </a:rPr>
              <a:t>What gets in the ways in checking?</a:t>
            </a:r>
          </a:p>
          <a:p>
            <a:pPr>
              <a:buClr>
                <a:srgbClr val="232D4B"/>
              </a:buClr>
            </a:pPr>
            <a:r>
              <a:rPr lang="en-US" sz="2800" dirty="0">
                <a:solidFill>
                  <a:srgbClr val="232D4B"/>
                </a:solidFill>
              </a:rPr>
              <a:t>What are some </a:t>
            </a:r>
            <a:r>
              <a:rPr lang="en-US" sz="2800" b="1" dirty="0">
                <a:solidFill>
                  <a:srgbClr val="232D4B"/>
                </a:solidFill>
              </a:rPr>
              <a:t>check </a:t>
            </a:r>
            <a:r>
              <a:rPr lang="en-US" sz="2800" dirty="0">
                <a:solidFill>
                  <a:srgbClr val="232D4B"/>
                </a:solidFill>
              </a:rPr>
              <a:t>strategies not mentioned?</a:t>
            </a:r>
          </a:p>
          <a:p>
            <a:endParaRPr lang="en-US" dirty="0"/>
          </a:p>
        </p:txBody>
      </p:sp>
    </p:spTree>
    <p:extLst>
      <p:ext uri="{BB962C8B-B14F-4D97-AF65-F5344CB8AC3E}">
        <p14:creationId xmlns:p14="http://schemas.microsoft.com/office/powerpoint/2010/main" val="30193751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A46ED-B97E-493F-9F96-C355BB9AB3C7}"/>
              </a:ext>
            </a:extLst>
          </p:cNvPr>
          <p:cNvPicPr>
            <a:picLocks noChangeAspect="1"/>
          </p:cNvPicPr>
          <p:nvPr/>
        </p:nvPicPr>
        <p:blipFill>
          <a:blip r:embed="rId3"/>
          <a:stretch>
            <a:fillRect/>
          </a:stretch>
        </p:blipFill>
        <p:spPr>
          <a:xfrm>
            <a:off x="3307309" y="1856096"/>
            <a:ext cx="5937389" cy="3822400"/>
          </a:xfrm>
          <a:prstGeom prst="rect">
            <a:avLst/>
          </a:prstGeom>
        </p:spPr>
      </p:pic>
    </p:spTree>
    <p:extLst>
      <p:ext uri="{BB962C8B-B14F-4D97-AF65-F5344CB8AC3E}">
        <p14:creationId xmlns:p14="http://schemas.microsoft.com/office/powerpoint/2010/main" val="244620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67571" y="-38437"/>
            <a:ext cx="7836739" cy="1007533"/>
          </a:xfrm>
        </p:spPr>
        <p:txBody>
          <a:bodyPr>
            <a:normAutofit/>
          </a:bodyPr>
          <a:lstStyle/>
          <a:p>
            <a:r>
              <a:rPr lang="en-US" dirty="0"/>
              <a:t>Background of Stress First Aid</a:t>
            </a:r>
          </a:p>
        </p:txBody>
      </p:sp>
      <p:sp>
        <p:nvSpPr>
          <p:cNvPr id="7" name="TextBox 6">
            <a:extLst>
              <a:ext uri="{FF2B5EF4-FFF2-40B4-BE49-F238E27FC236}">
                <a16:creationId xmlns:a16="http://schemas.microsoft.com/office/drawing/2014/main" id="{90B75077-622A-4CE7-ABD6-660294E75878}"/>
              </a:ext>
            </a:extLst>
          </p:cNvPr>
          <p:cNvSpPr txBox="1"/>
          <p:nvPr/>
        </p:nvSpPr>
        <p:spPr>
          <a:xfrm>
            <a:off x="3919728" y="5084064"/>
            <a:ext cx="7010400" cy="923330"/>
          </a:xfrm>
          <a:prstGeom prst="rect">
            <a:avLst/>
          </a:prstGeom>
          <a:noFill/>
        </p:spPr>
        <p:txBody>
          <a:bodyPr wrap="square" lIns="91440" tIns="45720" rIns="91440" bIns="45720" rtlCol="0" anchor="t">
            <a:spAutoFit/>
          </a:bodyPr>
          <a:lstStyle/>
          <a:p>
            <a:r>
              <a:rPr lang="en-US" dirty="0"/>
              <a:t> </a:t>
            </a:r>
            <a:r>
              <a:rPr lang="en-US" b="1" dirty="0">
                <a:solidFill>
                  <a:srgbClr val="232D4B"/>
                </a:solidFill>
              </a:rPr>
              <a:t>NJ SFA Work</a:t>
            </a:r>
          </a:p>
          <a:p>
            <a:pPr marL="285750" indent="-285750">
              <a:buFont typeface="Wingdings" panose="05000000000000000000" pitchFamily="2" charset="2"/>
              <a:buChar char="v"/>
            </a:pPr>
            <a:r>
              <a:rPr lang="en-US" dirty="0">
                <a:solidFill>
                  <a:srgbClr val="232D4B"/>
                </a:solidFill>
              </a:rPr>
              <a:t>257 Trainers &amp; 96 organizations (Acute, Community, Academia &amp; LTC)</a:t>
            </a:r>
            <a:endParaRPr lang="en-US" dirty="0">
              <a:solidFill>
                <a:srgbClr val="232D4B"/>
              </a:solidFill>
              <a:cs typeface="Calibri"/>
            </a:endParaRPr>
          </a:p>
          <a:p>
            <a:pPr marL="285750" indent="-285750">
              <a:buFont typeface="Wingdings" panose="05000000000000000000" pitchFamily="2" charset="2"/>
              <a:buChar char="v"/>
            </a:pPr>
            <a:r>
              <a:rPr lang="en-US" dirty="0">
                <a:solidFill>
                  <a:srgbClr val="232D4B"/>
                </a:solidFill>
              </a:rPr>
              <a:t>Expansion of the SFA Model to Enhance Resilience</a:t>
            </a:r>
          </a:p>
        </p:txBody>
      </p:sp>
      <p:sp>
        <p:nvSpPr>
          <p:cNvPr id="13" name="Content Placeholder 2">
            <a:extLst>
              <a:ext uri="{FF2B5EF4-FFF2-40B4-BE49-F238E27FC236}">
                <a16:creationId xmlns:a16="http://schemas.microsoft.com/office/drawing/2014/main" id="{02430673-9A76-4D51-B4F3-4B8B2776D788}"/>
              </a:ext>
            </a:extLst>
          </p:cNvPr>
          <p:cNvSpPr txBox="1">
            <a:spLocks/>
          </p:cNvSpPr>
          <p:nvPr/>
        </p:nvSpPr>
        <p:spPr>
          <a:xfrm>
            <a:off x="3919728" y="2749222"/>
            <a:ext cx="7071383" cy="2496830"/>
          </a:xfrm>
          <a:prstGeom prst="rect">
            <a:avLst/>
          </a:prstGeom>
        </p:spPr>
        <p:txBody>
          <a:bodyPr vert="horz" lIns="91416" tIns="45708" rIns="91416" bIns="45708" rtlCol="0">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Aft>
                <a:spcPts val="200"/>
              </a:spcAft>
              <a:buNone/>
            </a:pPr>
            <a:r>
              <a:rPr lang="en-US" sz="1800" b="1" kern="0" dirty="0">
                <a:solidFill>
                  <a:srgbClr val="232D4B"/>
                </a:solidFill>
              </a:rPr>
              <a:t>SFA Model </a:t>
            </a:r>
          </a:p>
          <a:p>
            <a:pPr>
              <a:spcAft>
                <a:spcPts val="200"/>
              </a:spcAft>
              <a:buFont typeface="Wingdings" panose="05000000000000000000" pitchFamily="2" charset="2"/>
              <a:buChar char="v"/>
            </a:pPr>
            <a:r>
              <a:rPr lang="en-US" sz="1800" kern="0" dirty="0">
                <a:solidFill>
                  <a:srgbClr val="232D4B"/>
                </a:solidFill>
              </a:rPr>
              <a:t>The Stress First Aid (SFA) model is a self-care, leadership, and peer support model developed for those in high-risk occupations.  </a:t>
            </a:r>
          </a:p>
          <a:p>
            <a:pPr>
              <a:buFont typeface="Wingdings" panose="05000000000000000000" pitchFamily="2" charset="2"/>
              <a:buChar char="v"/>
            </a:pPr>
            <a:r>
              <a:rPr lang="en-US" sz="1800" kern="0" dirty="0">
                <a:solidFill>
                  <a:srgbClr val="232D4B"/>
                </a:solidFill>
              </a:rPr>
              <a:t>It includes seven actions that will help you to identify and address early signs of stress reactions in yourself and others </a:t>
            </a:r>
            <a:r>
              <a:rPr lang="en-US" sz="1800" i="1" kern="0" dirty="0">
                <a:solidFill>
                  <a:srgbClr val="232D4B"/>
                </a:solidFill>
              </a:rPr>
              <a:t>in an ongoing way </a:t>
            </a:r>
            <a:r>
              <a:rPr lang="en-US" sz="1800" kern="0" dirty="0">
                <a:solidFill>
                  <a:srgbClr val="232D4B"/>
                </a:solidFill>
              </a:rPr>
              <a:t>(not just after “critical incidents”). </a:t>
            </a:r>
          </a:p>
        </p:txBody>
      </p:sp>
      <p:sp>
        <p:nvSpPr>
          <p:cNvPr id="2" name="TextBox 1">
            <a:extLst>
              <a:ext uri="{FF2B5EF4-FFF2-40B4-BE49-F238E27FC236}">
                <a16:creationId xmlns:a16="http://schemas.microsoft.com/office/drawing/2014/main" id="{3A0499C1-75E9-4202-A0F5-3DFE82F3F1E4}"/>
              </a:ext>
            </a:extLst>
          </p:cNvPr>
          <p:cNvSpPr txBox="1"/>
          <p:nvPr/>
        </p:nvSpPr>
        <p:spPr>
          <a:xfrm>
            <a:off x="3919728" y="1435297"/>
            <a:ext cx="7239000" cy="1225977"/>
          </a:xfrm>
          <a:prstGeom prst="rect">
            <a:avLst/>
          </a:prstGeom>
          <a:noFill/>
        </p:spPr>
        <p:txBody>
          <a:bodyPr wrap="square" rtlCol="0">
            <a:spAutoFit/>
          </a:bodyPr>
          <a:lstStyle/>
          <a:p>
            <a:r>
              <a:rPr lang="en-US" b="1" dirty="0">
                <a:solidFill>
                  <a:srgbClr val="232D4B"/>
                </a:solidFill>
              </a:rPr>
              <a:t>Background</a:t>
            </a:r>
          </a:p>
          <a:p>
            <a:pPr marL="285750" indent="-285750">
              <a:spcAft>
                <a:spcPts val="200"/>
              </a:spcAft>
              <a:buFont typeface="Wingdings" panose="05000000000000000000" pitchFamily="2" charset="2"/>
              <a:buChar char="v"/>
            </a:pPr>
            <a:r>
              <a:rPr lang="en-US" dirty="0">
                <a:solidFill>
                  <a:srgbClr val="232D4B"/>
                </a:solidFill>
              </a:rPr>
              <a:t>Stress First Aid was adapted from the Navy/Marine Corps</a:t>
            </a:r>
          </a:p>
          <a:p>
            <a:pPr marL="285750" indent="-285750">
              <a:spcAft>
                <a:spcPts val="200"/>
              </a:spcAft>
              <a:buFont typeface="Wingdings" panose="05000000000000000000" pitchFamily="2" charset="2"/>
              <a:buChar char="v"/>
            </a:pPr>
            <a:r>
              <a:rPr lang="en-US" dirty="0">
                <a:solidFill>
                  <a:srgbClr val="232D4B"/>
                </a:solidFill>
              </a:rPr>
              <a:t>The Stress Continuum Model, the foundation of SFA, was developed as a visual tool for assessing an individual's stress response</a:t>
            </a:r>
          </a:p>
        </p:txBody>
      </p:sp>
      <p:pic>
        <p:nvPicPr>
          <p:cNvPr id="8" name="Picture 7">
            <a:extLst>
              <a:ext uri="{FF2B5EF4-FFF2-40B4-BE49-F238E27FC236}">
                <a16:creationId xmlns:a16="http://schemas.microsoft.com/office/drawing/2014/main" id="{78895254-DBF4-35A8-0A74-B9BFAE067615}"/>
              </a:ext>
            </a:extLst>
          </p:cNvPr>
          <p:cNvPicPr>
            <a:picLocks noChangeAspect="1"/>
          </p:cNvPicPr>
          <p:nvPr/>
        </p:nvPicPr>
        <p:blipFill>
          <a:blip r:embed="rId3"/>
          <a:stretch>
            <a:fillRect/>
          </a:stretch>
        </p:blipFill>
        <p:spPr>
          <a:xfrm>
            <a:off x="303085" y="1392625"/>
            <a:ext cx="2295525" cy="3495675"/>
          </a:xfrm>
          <a:prstGeom prst="rect">
            <a:avLst/>
          </a:prstGeom>
        </p:spPr>
      </p:pic>
      <p:pic>
        <p:nvPicPr>
          <p:cNvPr id="3" name="Picture 2">
            <a:extLst>
              <a:ext uri="{FF2B5EF4-FFF2-40B4-BE49-F238E27FC236}">
                <a16:creationId xmlns:a16="http://schemas.microsoft.com/office/drawing/2014/main" id="{EAF18916-E6EC-0F53-D210-16851BCB7A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269" y="5125172"/>
            <a:ext cx="2544302" cy="1499754"/>
          </a:xfrm>
          <a:prstGeom prst="rect">
            <a:avLst/>
          </a:prstGeom>
        </p:spPr>
      </p:pic>
    </p:spTree>
    <p:extLst>
      <p:ext uri="{BB962C8B-B14F-4D97-AF65-F5344CB8AC3E}">
        <p14:creationId xmlns:p14="http://schemas.microsoft.com/office/powerpoint/2010/main" val="42795529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373188" y="76201"/>
            <a:ext cx="10437813" cy="1008063"/>
          </a:xfrm>
        </p:spPr>
        <p:txBody>
          <a:bodyPr>
            <a:noAutofit/>
          </a:bodyPr>
          <a:lstStyle/>
          <a:p>
            <a:r>
              <a:rPr lang="en-US" sz="4000" dirty="0"/>
              <a:t>Primary Aid Strategies: Cover and Calm</a:t>
            </a:r>
          </a:p>
        </p:txBody>
      </p:sp>
      <p:grpSp>
        <p:nvGrpSpPr>
          <p:cNvPr id="4" name="Group 3">
            <a:extLst>
              <a:ext uri="{FF2B5EF4-FFF2-40B4-BE49-F238E27FC236}">
                <a16:creationId xmlns:a16="http://schemas.microsoft.com/office/drawing/2014/main" id="{53290AE6-EC72-497D-AC3A-D1892BAA1EAE}"/>
              </a:ext>
            </a:extLst>
          </p:cNvPr>
          <p:cNvGrpSpPr/>
          <p:nvPr/>
        </p:nvGrpSpPr>
        <p:grpSpPr>
          <a:xfrm>
            <a:off x="914401" y="1163130"/>
            <a:ext cx="5365179" cy="5561151"/>
            <a:chOff x="2087295" y="762695"/>
            <a:chExt cx="5365179" cy="5561151"/>
          </a:xfrm>
        </p:grpSpPr>
        <p:pic>
          <p:nvPicPr>
            <p:cNvPr id="5" name="Picture 49">
              <a:extLst>
                <a:ext uri="{FF2B5EF4-FFF2-40B4-BE49-F238E27FC236}">
                  <a16:creationId xmlns:a16="http://schemas.microsoft.com/office/drawing/2014/main" id="{7DA45372-2B2C-4BB3-B253-D9267C32501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295" y="762695"/>
              <a:ext cx="4799350" cy="556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
              <a:extLst>
                <a:ext uri="{FF2B5EF4-FFF2-40B4-BE49-F238E27FC236}">
                  <a16:creationId xmlns:a16="http://schemas.microsoft.com/office/drawing/2014/main" id="{0B2A31C7-5EDB-463D-B24E-08295246B9A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5729" y="3387737"/>
              <a:ext cx="2160024" cy="148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1">
              <a:extLst>
                <a:ext uri="{FF2B5EF4-FFF2-40B4-BE49-F238E27FC236}">
                  <a16:creationId xmlns:a16="http://schemas.microsoft.com/office/drawing/2014/main" id="{8E910B29-4140-4DDE-B840-CB257F1D0E9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58" y="1570522"/>
              <a:ext cx="701492" cy="1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2">
              <a:extLst>
                <a:ext uri="{FF2B5EF4-FFF2-40B4-BE49-F238E27FC236}">
                  <a16:creationId xmlns:a16="http://schemas.microsoft.com/office/drawing/2014/main" id="{77B2257C-AFB8-440D-A6BC-CC39F7A6059C}"/>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589" y="2591020"/>
              <a:ext cx="595157"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3">
              <a:extLst>
                <a:ext uri="{FF2B5EF4-FFF2-40B4-BE49-F238E27FC236}">
                  <a16:creationId xmlns:a16="http://schemas.microsoft.com/office/drawing/2014/main" id="{724D8310-4B5D-4B24-9B92-54A62496CD1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7765" y="4038443"/>
              <a:ext cx="877659"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4">
              <a:extLst>
                <a:ext uri="{FF2B5EF4-FFF2-40B4-BE49-F238E27FC236}">
                  <a16:creationId xmlns:a16="http://schemas.microsoft.com/office/drawing/2014/main" id="{7940D935-80E2-4D03-8323-FC054117D0CB}"/>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0678" y="5162099"/>
              <a:ext cx="1214121" cy="23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5">
              <a:extLst>
                <a:ext uri="{FF2B5EF4-FFF2-40B4-BE49-F238E27FC236}">
                  <a16:creationId xmlns:a16="http://schemas.microsoft.com/office/drawing/2014/main" id="{073CB241-9BDB-462A-A308-FBE1D2260011}"/>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711" y="5603310"/>
              <a:ext cx="1090329" cy="18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5">
              <a:extLst>
                <a:ext uri="{FF2B5EF4-FFF2-40B4-BE49-F238E27FC236}">
                  <a16:creationId xmlns:a16="http://schemas.microsoft.com/office/drawing/2014/main" id="{40723007-F634-447F-8111-22B1A4F1F734}"/>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729" y="1779574"/>
              <a:ext cx="1415681" cy="50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9">
              <a:extLst>
                <a:ext uri="{FF2B5EF4-FFF2-40B4-BE49-F238E27FC236}">
                  <a16:creationId xmlns:a16="http://schemas.microsoft.com/office/drawing/2014/main" id="{4A2F0350-37DE-44C5-A83B-210DF7E0A8EC}"/>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552" y="2063858"/>
              <a:ext cx="1975922" cy="161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30">
              <a:extLst>
                <a:ext uri="{FF2B5EF4-FFF2-40B4-BE49-F238E27FC236}">
                  <a16:creationId xmlns:a16="http://schemas.microsoft.com/office/drawing/2014/main" id="{3B6AC4AE-A7D5-4246-B0F3-E5F1F78EEBBC}"/>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01" y="5044656"/>
              <a:ext cx="652292" cy="44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5">
              <a:extLst>
                <a:ext uri="{FF2B5EF4-FFF2-40B4-BE49-F238E27FC236}">
                  <a16:creationId xmlns:a16="http://schemas.microsoft.com/office/drawing/2014/main" id="{22EFF3E8-DD2E-4352-955F-49FE58BCB7C7}"/>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1847" y="1287968"/>
              <a:ext cx="1131856" cy="488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 name="Picture 1"/>
          <p:cNvPicPr>
            <a:picLocks noChangeAspect="1"/>
          </p:cNvPicPr>
          <p:nvPr/>
        </p:nvPicPr>
        <p:blipFill>
          <a:blip r:embed="rId14"/>
          <a:stretch>
            <a:fillRect/>
          </a:stretch>
        </p:blipFill>
        <p:spPr>
          <a:xfrm>
            <a:off x="8443664" y="1505304"/>
            <a:ext cx="2762250" cy="4876800"/>
          </a:xfrm>
          <a:prstGeom prst="rect">
            <a:avLst/>
          </a:prstGeom>
        </p:spPr>
      </p:pic>
      <p:sp>
        <p:nvSpPr>
          <p:cNvPr id="3" name="TextBox 2"/>
          <p:cNvSpPr txBox="1"/>
          <p:nvPr/>
        </p:nvSpPr>
        <p:spPr>
          <a:xfrm>
            <a:off x="6279580" y="3657600"/>
            <a:ext cx="1492821" cy="369332"/>
          </a:xfrm>
          <a:prstGeom prst="rect">
            <a:avLst/>
          </a:prstGeom>
          <a:solidFill>
            <a:srgbClr val="1DA5A5"/>
          </a:solidFill>
        </p:spPr>
        <p:txBody>
          <a:bodyPr wrap="square" rtlCol="0">
            <a:spAutoFit/>
          </a:bodyPr>
          <a:lstStyle/>
          <a:p>
            <a:r>
              <a:rPr lang="en-US" dirty="0"/>
              <a:t>Primary Aid</a:t>
            </a:r>
          </a:p>
        </p:txBody>
      </p:sp>
      <p:sp>
        <p:nvSpPr>
          <p:cNvPr id="17" name="Right Arrow 16"/>
          <p:cNvSpPr/>
          <p:nvPr/>
        </p:nvSpPr>
        <p:spPr>
          <a:xfrm>
            <a:off x="7962899" y="3788172"/>
            <a:ext cx="529108" cy="174229"/>
          </a:xfrm>
          <a:prstGeom prst="rightArrow">
            <a:avLst/>
          </a:prstGeom>
          <a:solidFill>
            <a:srgbClr val="1DA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99575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depressedpatient_crop380w.jpg">
            <a:extLst>
              <a:ext uri="{FF2B5EF4-FFF2-40B4-BE49-F238E27FC236}">
                <a16:creationId xmlns:a16="http://schemas.microsoft.com/office/drawing/2014/main" id="{8E4BB165-4D0F-45E2-8D81-F12205C71DF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828800"/>
            <a:ext cx="2842669" cy="1868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on_the_record_07.jpg">
            <a:extLst>
              <a:ext uri="{FF2B5EF4-FFF2-40B4-BE49-F238E27FC236}">
                <a16:creationId xmlns:a16="http://schemas.microsoft.com/office/drawing/2014/main" id="{ACAE0E3F-319F-4155-BC6D-1C5BE53C04B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1" y="4267200"/>
            <a:ext cx="2842669" cy="2208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6EC3846A-E5FC-4BEB-9128-2C1D36D8A0AF}"/>
              </a:ext>
            </a:extLst>
          </p:cNvPr>
          <p:cNvGrpSpPr/>
          <p:nvPr/>
        </p:nvGrpSpPr>
        <p:grpSpPr>
          <a:xfrm>
            <a:off x="3962401" y="1447801"/>
            <a:ext cx="5047131" cy="5309837"/>
            <a:chOff x="2087295" y="762695"/>
            <a:chExt cx="5365179" cy="5561151"/>
          </a:xfrm>
        </p:grpSpPr>
        <p:pic>
          <p:nvPicPr>
            <p:cNvPr id="10" name="Picture 49">
              <a:extLst>
                <a:ext uri="{FF2B5EF4-FFF2-40B4-BE49-F238E27FC236}">
                  <a16:creationId xmlns:a16="http://schemas.microsoft.com/office/drawing/2014/main" id="{44E050FE-F70E-4F6E-B5F4-95CAF3A2F9E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295" y="762695"/>
              <a:ext cx="4799350" cy="556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97A6AB1-391F-4413-8B7A-E83A602163B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5729" y="3387737"/>
              <a:ext cx="2160024" cy="148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81096C8-FC69-451A-A604-64D4830F698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58" y="1570522"/>
              <a:ext cx="701492" cy="1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C2E2091-46D0-4074-89C4-C2F7A5248EA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589" y="2591020"/>
              <a:ext cx="595157"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1A72BE4-27E7-4026-89F0-CC6F9EA71F3F}"/>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7765" y="4038443"/>
              <a:ext cx="877659"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F67D22F-57B6-48E7-AB45-4436AA99605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0678" y="5162099"/>
              <a:ext cx="1214121" cy="23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ECA1B4E-6B7A-45F9-BF94-D6279BF8EF5F}"/>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711" y="5603310"/>
              <a:ext cx="1090329" cy="18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5">
              <a:extLst>
                <a:ext uri="{FF2B5EF4-FFF2-40B4-BE49-F238E27FC236}">
                  <a16:creationId xmlns:a16="http://schemas.microsoft.com/office/drawing/2014/main" id="{42FFEBD2-07E7-4C39-A1FA-6CCFD24A2424}"/>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729" y="1779574"/>
              <a:ext cx="1415681" cy="50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a:extLst>
                <a:ext uri="{FF2B5EF4-FFF2-40B4-BE49-F238E27FC236}">
                  <a16:creationId xmlns:a16="http://schemas.microsoft.com/office/drawing/2014/main" id="{2BC67037-9E2C-4938-950A-5D9A9884C7C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552" y="2063858"/>
              <a:ext cx="1975922" cy="161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30">
              <a:extLst>
                <a:ext uri="{FF2B5EF4-FFF2-40B4-BE49-F238E27FC236}">
                  <a16:creationId xmlns:a16="http://schemas.microsoft.com/office/drawing/2014/main" id="{762FE199-ECCD-425A-B5FB-4A9FC7C185C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01" y="5044656"/>
              <a:ext cx="652292" cy="44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35">
              <a:extLst>
                <a:ext uri="{FF2B5EF4-FFF2-40B4-BE49-F238E27FC236}">
                  <a16:creationId xmlns:a16="http://schemas.microsoft.com/office/drawing/2014/main" id="{81135F0C-A425-4D86-B3D5-BA85A5F860D6}"/>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1847" y="1287968"/>
              <a:ext cx="1131856" cy="488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34F87D60-815A-4503-9312-82349A91ECA9}"/>
              </a:ext>
            </a:extLst>
          </p:cNvPr>
          <p:cNvSpPr txBox="1"/>
          <p:nvPr/>
        </p:nvSpPr>
        <p:spPr>
          <a:xfrm>
            <a:off x="8974987" y="2273786"/>
            <a:ext cx="3094532" cy="3970318"/>
          </a:xfrm>
          <a:prstGeom prst="rect">
            <a:avLst/>
          </a:prstGeom>
          <a:noFill/>
        </p:spPr>
        <p:txBody>
          <a:bodyPr wrap="square" rtlCol="0">
            <a:spAutoFit/>
          </a:bodyPr>
          <a:lstStyle/>
          <a:p>
            <a:pPr marL="342900" indent="-342900">
              <a:buAutoNum type="arabicPeriod"/>
            </a:pPr>
            <a:r>
              <a:rPr lang="en-US" b="1" i="1" dirty="0"/>
              <a:t>CHECK</a:t>
            </a:r>
          </a:p>
          <a:p>
            <a:r>
              <a:rPr lang="en-US" i="1" dirty="0"/>
              <a:t>Assess: Observe and listen</a:t>
            </a:r>
          </a:p>
          <a:p>
            <a:r>
              <a:rPr lang="en-US" b="1" i="1" dirty="0"/>
              <a:t>2. COORDINATE</a:t>
            </a:r>
          </a:p>
          <a:p>
            <a:r>
              <a:rPr lang="en-US" i="1" dirty="0"/>
              <a:t>Get help, refer as needed</a:t>
            </a:r>
          </a:p>
          <a:p>
            <a:r>
              <a:rPr lang="en-US" b="1" i="1" dirty="0"/>
              <a:t>3. </a:t>
            </a:r>
            <a:r>
              <a:rPr lang="en-US" b="1" i="1" dirty="0">
                <a:highlight>
                  <a:srgbClr val="FF33CC"/>
                </a:highlight>
              </a:rPr>
              <a:t>COVER</a:t>
            </a:r>
          </a:p>
          <a:p>
            <a:r>
              <a:rPr lang="en-US" i="1" dirty="0">
                <a:highlight>
                  <a:srgbClr val="FF33CC"/>
                </a:highlight>
              </a:rPr>
              <a:t>Get safety ASAP</a:t>
            </a:r>
          </a:p>
          <a:p>
            <a:r>
              <a:rPr lang="en-US" b="1" i="1" dirty="0"/>
              <a:t>4.CALM</a:t>
            </a:r>
          </a:p>
          <a:p>
            <a:r>
              <a:rPr lang="en-US" i="1" dirty="0"/>
              <a:t>Relax, slow down, refocus</a:t>
            </a:r>
          </a:p>
          <a:p>
            <a:r>
              <a:rPr lang="en-US" b="1" i="1" dirty="0"/>
              <a:t>5.CONNECT</a:t>
            </a:r>
          </a:p>
          <a:p>
            <a:r>
              <a:rPr lang="en-US" i="1" dirty="0"/>
              <a:t>Get support from others</a:t>
            </a:r>
          </a:p>
          <a:p>
            <a:r>
              <a:rPr lang="en-US" b="1" i="1" dirty="0"/>
              <a:t>6.COMPETENCE</a:t>
            </a:r>
          </a:p>
          <a:p>
            <a:r>
              <a:rPr lang="en-US" i="1" dirty="0"/>
              <a:t>Restore effectiveness</a:t>
            </a:r>
          </a:p>
          <a:p>
            <a:r>
              <a:rPr lang="en-US" b="1" i="1" dirty="0"/>
              <a:t>7. CONFIDENCE</a:t>
            </a:r>
          </a:p>
          <a:p>
            <a:r>
              <a:rPr lang="en-US" i="1" dirty="0"/>
              <a:t>Restore self-esteem and hope</a:t>
            </a:r>
          </a:p>
        </p:txBody>
      </p:sp>
      <p:pic>
        <p:nvPicPr>
          <p:cNvPr id="22" name="Picture 46">
            <a:extLst>
              <a:ext uri="{FF2B5EF4-FFF2-40B4-BE49-F238E27FC236}">
                <a16:creationId xmlns:a16="http://schemas.microsoft.com/office/drawing/2014/main" id="{0C0B2848-D34D-48F1-B68B-A79CCD5EB8D9}"/>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1837" y="1411631"/>
            <a:ext cx="2388566" cy="75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2B2558EF-AF14-4793-9605-C0F95A0572C4}"/>
              </a:ext>
            </a:extLst>
          </p:cNvPr>
          <p:cNvSpPr txBox="1"/>
          <p:nvPr/>
        </p:nvSpPr>
        <p:spPr>
          <a:xfrm>
            <a:off x="3048000" y="228600"/>
            <a:ext cx="7010400" cy="707886"/>
          </a:xfrm>
          <a:prstGeom prst="rect">
            <a:avLst/>
          </a:prstGeom>
          <a:noFill/>
        </p:spPr>
        <p:txBody>
          <a:bodyPr wrap="square" rtlCol="0">
            <a:spAutoFit/>
          </a:bodyPr>
          <a:lstStyle/>
          <a:p>
            <a:r>
              <a:rPr lang="en-US" sz="4000" dirty="0">
                <a:solidFill>
                  <a:schemeClr val="bg1"/>
                </a:solidFill>
                <a:cs typeface="Arial" panose="020B0604020202020204" pitchFamily="34" charset="0"/>
              </a:rPr>
              <a:t>Stress First Aid Action: Cover</a:t>
            </a:r>
          </a:p>
        </p:txBody>
      </p:sp>
    </p:spTree>
    <p:extLst>
      <p:ext uri="{BB962C8B-B14F-4D97-AF65-F5344CB8AC3E}">
        <p14:creationId xmlns:p14="http://schemas.microsoft.com/office/powerpoint/2010/main" val="35828197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981201" y="76201"/>
            <a:ext cx="8610600" cy="1008063"/>
          </a:xfrm>
        </p:spPr>
        <p:txBody>
          <a:bodyPr vert="horz" lIns="91416" tIns="45708" rIns="91416" bIns="45708" numCol="1" rtlCol="0" anchor="ctr" anchorCtr="1" compatLnSpc="1">
            <a:prstTxWarp prst="textNoShape">
              <a:avLst/>
            </a:prstTxWarp>
            <a:normAutofit/>
          </a:bodyPr>
          <a:lstStyle/>
          <a:p>
            <a:pPr>
              <a:defRPr/>
            </a:pPr>
            <a:r>
              <a:rPr lang="en-GB" sz="4000" dirty="0">
                <a:ea typeface="ＭＳ Ｐゴシック" charset="0"/>
              </a:rPr>
              <a:t>Cover Actions </a:t>
            </a:r>
            <a:endParaRPr lang="en-US" sz="4000" dirty="0"/>
          </a:p>
        </p:txBody>
      </p:sp>
      <p:sp>
        <p:nvSpPr>
          <p:cNvPr id="4" name="Down Arrow 1">
            <a:extLst>
              <a:ext uri="{FF2B5EF4-FFF2-40B4-BE49-F238E27FC236}">
                <a16:creationId xmlns:a16="http://schemas.microsoft.com/office/drawing/2014/main" id="{FF13CEAD-5089-432E-9C61-33C3703EE8F4}"/>
              </a:ext>
            </a:extLst>
          </p:cNvPr>
          <p:cNvSpPr/>
          <p:nvPr/>
        </p:nvSpPr>
        <p:spPr>
          <a:xfrm>
            <a:off x="4732864" y="1594942"/>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own Arrow 1">
            <a:extLst>
              <a:ext uri="{FF2B5EF4-FFF2-40B4-BE49-F238E27FC236}">
                <a16:creationId xmlns:a16="http://schemas.microsoft.com/office/drawing/2014/main" id="{D8CF3985-87E9-45BC-ACDC-AC621CF85DBE}"/>
              </a:ext>
            </a:extLst>
          </p:cNvPr>
          <p:cNvSpPr/>
          <p:nvPr/>
        </p:nvSpPr>
        <p:spPr>
          <a:xfrm>
            <a:off x="7552264" y="16147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own Arrow 1">
            <a:extLst>
              <a:ext uri="{FF2B5EF4-FFF2-40B4-BE49-F238E27FC236}">
                <a16:creationId xmlns:a16="http://schemas.microsoft.com/office/drawing/2014/main" id="{1AC8A8EC-1E93-499E-B047-86DFBD1360DC}"/>
              </a:ext>
            </a:extLst>
          </p:cNvPr>
          <p:cNvSpPr/>
          <p:nvPr/>
        </p:nvSpPr>
        <p:spPr>
          <a:xfrm>
            <a:off x="10287001" y="16147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 up of text on a black background&#10;&#10;Description automatically generated">
            <a:extLst>
              <a:ext uri="{FF2B5EF4-FFF2-40B4-BE49-F238E27FC236}">
                <a16:creationId xmlns:a16="http://schemas.microsoft.com/office/drawing/2014/main" id="{088F31C1-7B82-4DB0-8A55-C91DD5A99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36" y="2230122"/>
            <a:ext cx="3480269" cy="3592535"/>
          </a:xfrm>
          <a:prstGeom prst="rect">
            <a:avLst/>
          </a:prstGeom>
        </p:spPr>
      </p:pic>
      <p:graphicFrame>
        <p:nvGraphicFramePr>
          <p:cNvPr id="2" name="Diagram 1">
            <a:extLst>
              <a:ext uri="{FF2B5EF4-FFF2-40B4-BE49-F238E27FC236}">
                <a16:creationId xmlns:a16="http://schemas.microsoft.com/office/drawing/2014/main" id="{A515CC0D-E7BF-4330-8EB2-574A5350F2C0}"/>
              </a:ext>
            </a:extLst>
          </p:cNvPr>
          <p:cNvGraphicFramePr/>
          <p:nvPr>
            <p:extLst>
              <p:ext uri="{D42A27DB-BD31-4B8C-83A1-F6EECF244321}">
                <p14:modId xmlns:p14="http://schemas.microsoft.com/office/powerpoint/2010/main" val="624285431"/>
              </p:ext>
            </p:extLst>
          </p:nvPr>
        </p:nvGraphicFramePr>
        <p:xfrm>
          <a:off x="3733801" y="1676400"/>
          <a:ext cx="8125883"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331517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654"/>
            <a:ext cx="9903579" cy="1007533"/>
          </a:xfrm>
        </p:spPr>
        <p:txBody>
          <a:bodyPr>
            <a:normAutofit/>
          </a:bodyPr>
          <a:lstStyle/>
          <a:p>
            <a:pPr algn="ctr"/>
            <a:r>
              <a:rPr lang="en-US" sz="4000" dirty="0"/>
              <a:t>COVER: Why/When Needed?</a:t>
            </a:r>
          </a:p>
        </p:txBody>
      </p:sp>
      <p:sp>
        <p:nvSpPr>
          <p:cNvPr id="5" name="TextBox 4"/>
          <p:cNvSpPr txBox="1"/>
          <p:nvPr/>
        </p:nvSpPr>
        <p:spPr>
          <a:xfrm>
            <a:off x="1143001" y="2057400"/>
            <a:ext cx="9446379" cy="2759730"/>
          </a:xfrm>
          <a:prstGeom prst="rect">
            <a:avLst/>
          </a:prstGeom>
          <a:noFill/>
        </p:spPr>
        <p:txBody>
          <a:bodyPr wrap="square" rtlCol="0">
            <a:spAutoFit/>
          </a:bodyPr>
          <a:lstStyle/>
          <a:p>
            <a:pPr marL="285750" indent="-285750">
              <a:spcAft>
                <a:spcPts val="800"/>
              </a:spcAft>
              <a:buFont typeface="Wingdings" panose="05000000000000000000" pitchFamily="2" charset="2"/>
              <a:buChar char="v"/>
            </a:pPr>
            <a:r>
              <a:rPr lang="en-US" sz="2000" dirty="0"/>
              <a:t>Violence</a:t>
            </a:r>
          </a:p>
          <a:p>
            <a:pPr marL="285750" indent="-285750">
              <a:spcAft>
                <a:spcPts val="800"/>
              </a:spcAft>
              <a:buFont typeface="Wingdings" panose="05000000000000000000" pitchFamily="2" charset="2"/>
              <a:buChar char="v"/>
            </a:pPr>
            <a:r>
              <a:rPr lang="en-US" sz="2000" dirty="0"/>
              <a:t>Security precaution not working</a:t>
            </a:r>
          </a:p>
          <a:p>
            <a:pPr marL="285750" indent="-285750">
              <a:spcAft>
                <a:spcPts val="800"/>
              </a:spcAft>
              <a:buFont typeface="Wingdings" panose="05000000000000000000" pitchFamily="2" charset="2"/>
              <a:buChar char="v"/>
            </a:pPr>
            <a:r>
              <a:rPr lang="en-US" sz="2000" dirty="0"/>
              <a:t>Someone in a life-threatening situation is not thinking clearly or not making good decisions because of stress</a:t>
            </a:r>
          </a:p>
          <a:p>
            <a:pPr marL="285750" indent="-285750">
              <a:spcAft>
                <a:spcPts val="800"/>
              </a:spcAft>
              <a:buFont typeface="Wingdings" panose="05000000000000000000" pitchFamily="2" charset="2"/>
              <a:buChar char="v"/>
            </a:pPr>
            <a:r>
              <a:rPr lang="en-US" sz="2000" dirty="0"/>
              <a:t>Someone has frozen or panicked in an intense situation</a:t>
            </a:r>
          </a:p>
          <a:p>
            <a:pPr marL="285750" indent="-285750">
              <a:spcAft>
                <a:spcPts val="800"/>
              </a:spcAft>
              <a:buFont typeface="Wingdings" panose="05000000000000000000" pitchFamily="2" charset="2"/>
              <a:buChar char="v"/>
            </a:pPr>
            <a:r>
              <a:rPr lang="en-US" sz="2000" dirty="0"/>
              <a:t>Someone has threatened others</a:t>
            </a:r>
          </a:p>
          <a:p>
            <a:pPr marL="285750" indent="-285750">
              <a:spcAft>
                <a:spcPts val="800"/>
              </a:spcAft>
              <a:buFont typeface="Wingdings" panose="05000000000000000000" pitchFamily="2" charset="2"/>
              <a:buChar char="v"/>
            </a:pPr>
            <a:r>
              <a:rPr lang="en-US" sz="2000" dirty="0"/>
              <a:t>Someone expresses serious thoughts of suicide</a:t>
            </a:r>
          </a:p>
        </p:txBody>
      </p:sp>
    </p:spTree>
    <p:extLst>
      <p:ext uri="{BB962C8B-B14F-4D97-AF65-F5344CB8AC3E}">
        <p14:creationId xmlns:p14="http://schemas.microsoft.com/office/powerpoint/2010/main" val="39128013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COVER: In the Green &amp; Yellow</a:t>
            </a:r>
          </a:p>
        </p:txBody>
      </p:sp>
      <p:graphicFrame>
        <p:nvGraphicFramePr>
          <p:cNvPr id="8" name="Diagram 7">
            <a:extLst>
              <a:ext uri="{FF2B5EF4-FFF2-40B4-BE49-F238E27FC236}">
                <a16:creationId xmlns:a16="http://schemas.microsoft.com/office/drawing/2014/main" id="{C1991EFB-A7FC-467A-891F-9EF3C61E02C7}"/>
              </a:ext>
            </a:extLst>
          </p:cNvPr>
          <p:cNvGraphicFramePr/>
          <p:nvPr/>
        </p:nvGraphicFramePr>
        <p:xfrm>
          <a:off x="1143001" y="1364544"/>
          <a:ext cx="101832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5282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89" y="1"/>
            <a:ext cx="12188825" cy="1050921"/>
          </a:xfrm>
          <a:prstGeom prst="rect">
            <a:avLst/>
          </a:prstGeom>
        </p:spPr>
      </p:pic>
      <p:sp>
        <p:nvSpPr>
          <p:cNvPr id="6" name="TextBox 5"/>
          <p:cNvSpPr txBox="1"/>
          <p:nvPr/>
        </p:nvSpPr>
        <p:spPr>
          <a:xfrm>
            <a:off x="2362200" y="76200"/>
            <a:ext cx="9601200" cy="707886"/>
          </a:xfrm>
          <a:prstGeom prst="rect">
            <a:avLst/>
          </a:prstGeom>
          <a:noFill/>
        </p:spPr>
        <p:txBody>
          <a:bodyPr wrap="square" rtlCol="0">
            <a:spAutoFit/>
          </a:bodyPr>
          <a:lstStyle/>
          <a:p>
            <a:r>
              <a:rPr lang="en-US" sz="4000" dirty="0">
                <a:solidFill>
                  <a:schemeClr val="bg1"/>
                </a:solidFill>
              </a:rPr>
              <a:t>COVER: In the Orange or Red</a:t>
            </a:r>
          </a:p>
        </p:txBody>
      </p:sp>
      <p:graphicFrame>
        <p:nvGraphicFramePr>
          <p:cNvPr id="8" name="Diagram 7">
            <a:extLst>
              <a:ext uri="{FF2B5EF4-FFF2-40B4-BE49-F238E27FC236}">
                <a16:creationId xmlns:a16="http://schemas.microsoft.com/office/drawing/2014/main" id="{1BE0C223-27D9-4361-AA54-2B6A6E891127}"/>
              </a:ext>
            </a:extLst>
          </p:cNvPr>
          <p:cNvGraphicFramePr/>
          <p:nvPr>
            <p:extLst>
              <p:ext uri="{D42A27DB-BD31-4B8C-83A1-F6EECF244321}">
                <p14:modId xmlns:p14="http://schemas.microsoft.com/office/powerpoint/2010/main" val="690758099"/>
              </p:ext>
            </p:extLst>
          </p:nvPr>
        </p:nvGraphicFramePr>
        <p:xfrm>
          <a:off x="838200" y="1219200"/>
          <a:ext cx="10744200"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151411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1" y="76203"/>
            <a:ext cx="10895231" cy="1007533"/>
          </a:xfrm>
        </p:spPr>
        <p:txBody>
          <a:bodyPr>
            <a:normAutofit/>
          </a:bodyPr>
          <a:lstStyle/>
          <a:p>
            <a:pPr algn="ctr"/>
            <a:r>
              <a:rPr lang="en-US" sz="4000" dirty="0"/>
              <a:t> Self Cover Actions</a:t>
            </a:r>
          </a:p>
        </p:txBody>
      </p:sp>
      <p:sp>
        <p:nvSpPr>
          <p:cNvPr id="4" name="TextBox 3"/>
          <p:cNvSpPr txBox="1"/>
          <p:nvPr/>
        </p:nvSpPr>
        <p:spPr>
          <a:xfrm>
            <a:off x="609600" y="1676400"/>
            <a:ext cx="10590431" cy="5632311"/>
          </a:xfrm>
          <a:prstGeom prst="rect">
            <a:avLst/>
          </a:prstGeom>
          <a:noFill/>
        </p:spPr>
        <p:txBody>
          <a:bodyPr wrap="square" rtlCol="0">
            <a:spAutoFit/>
          </a:bodyPr>
          <a:lstStyle/>
          <a:p>
            <a:pPr marL="285750" indent="-285750">
              <a:spcAft>
                <a:spcPts val="800"/>
              </a:spcAft>
              <a:buFont typeface="Wingdings" panose="05000000000000000000" pitchFamily="2" charset="2"/>
              <a:buChar char="v"/>
            </a:pPr>
            <a:r>
              <a:rPr lang="en-US" sz="2000" dirty="0"/>
              <a:t>When you feel unsafe, distract yourself by focusing on something near you or your own breath or thought (e.g., counting). </a:t>
            </a:r>
          </a:p>
          <a:p>
            <a:pPr marL="285750" indent="-285750">
              <a:spcAft>
                <a:spcPts val="800"/>
              </a:spcAft>
              <a:buFont typeface="Wingdings" panose="05000000000000000000" pitchFamily="2" charset="2"/>
              <a:buChar char="v"/>
            </a:pPr>
            <a:r>
              <a:rPr lang="en-US" sz="2000" dirty="0"/>
              <a:t>Call on those people, places, or actions that feel safe to you</a:t>
            </a:r>
          </a:p>
          <a:p>
            <a:pPr marL="285750" indent="-285750">
              <a:spcAft>
                <a:spcPts val="800"/>
              </a:spcAft>
              <a:buFont typeface="Wingdings" panose="05000000000000000000" pitchFamily="2" charset="2"/>
              <a:buChar char="v"/>
            </a:pPr>
            <a:r>
              <a:rPr lang="en-US" sz="2000" dirty="0"/>
              <a:t>Get help with personal responsibilities</a:t>
            </a:r>
          </a:p>
          <a:p>
            <a:pPr marL="285750" indent="-285750">
              <a:spcAft>
                <a:spcPts val="800"/>
              </a:spcAft>
              <a:buFont typeface="Wingdings" panose="05000000000000000000" pitchFamily="2" charset="2"/>
              <a:buChar char="v"/>
            </a:pPr>
            <a:r>
              <a:rPr lang="en-US" sz="2000" dirty="0"/>
              <a:t>Actively seek information that can help you feel safer</a:t>
            </a:r>
            <a:endParaRPr lang="en-US" sz="2000" dirty="0">
              <a:cs typeface="MS PGothic" charset="0"/>
            </a:endParaRPr>
          </a:p>
          <a:p>
            <a:pPr marL="285750" indent="-285750">
              <a:spcAft>
                <a:spcPts val="800"/>
              </a:spcAft>
              <a:buFont typeface="Wingdings" panose="05000000000000000000" pitchFamily="2" charset="2"/>
              <a:buChar char="v"/>
            </a:pPr>
            <a:r>
              <a:rPr lang="en-US" sz="2000" dirty="0"/>
              <a:t>Request help from peers or supervisors </a:t>
            </a:r>
          </a:p>
          <a:p>
            <a:pPr marL="285750" indent="-285750">
              <a:spcAft>
                <a:spcPts val="800"/>
              </a:spcAft>
              <a:buFont typeface="Wingdings" panose="05000000000000000000" pitchFamily="2" charset="2"/>
              <a:buChar char="v"/>
            </a:pPr>
            <a:r>
              <a:rPr lang="en-US" sz="2000" dirty="0"/>
              <a:t>Get an accurate understanding of risks in order to better plan </a:t>
            </a:r>
          </a:p>
          <a:p>
            <a:pPr marL="285750" indent="-285750">
              <a:spcAft>
                <a:spcPts val="800"/>
              </a:spcAft>
              <a:buFont typeface="Wingdings" panose="05000000000000000000" pitchFamily="2" charset="2"/>
              <a:buChar char="v"/>
            </a:pPr>
            <a:r>
              <a:rPr lang="en-US" sz="2000" dirty="0"/>
              <a:t>Get help with personal responsibilities</a:t>
            </a:r>
          </a:p>
          <a:p>
            <a:pPr marL="285750" indent="-285750">
              <a:spcAft>
                <a:spcPts val="800"/>
              </a:spcAft>
              <a:buFont typeface="Wingdings" panose="05000000000000000000" pitchFamily="2" charset="2"/>
              <a:buChar char="v"/>
            </a:pPr>
            <a:r>
              <a:rPr lang="en-US" sz="2000" dirty="0"/>
              <a:t>Self-monitor for stress reactions </a:t>
            </a:r>
          </a:p>
          <a:p>
            <a:pPr marL="285750" indent="-285750">
              <a:spcAft>
                <a:spcPts val="800"/>
              </a:spcAft>
              <a:buFont typeface="Wingdings" panose="05000000000000000000" pitchFamily="2" charset="2"/>
              <a:buChar char="v"/>
            </a:pPr>
            <a:r>
              <a:rPr lang="en-US" sz="2000" dirty="0"/>
              <a:t>Give yourself permission to take care of yourself and set boundaries for yourself </a:t>
            </a:r>
          </a:p>
          <a:p>
            <a:pPr marL="285750" indent="-285750">
              <a:spcAft>
                <a:spcPts val="800"/>
              </a:spcAft>
              <a:buFont typeface="Wingdings" panose="05000000000000000000" pitchFamily="2" charset="2"/>
              <a:buChar char="v"/>
            </a:pPr>
            <a:r>
              <a:rPr lang="en-US" sz="2000" dirty="0"/>
              <a:t>Say No if something is going to interfere with your priorities or health, Set boundaries</a:t>
            </a:r>
          </a:p>
          <a:p>
            <a:pPr marL="285750" indent="-285750">
              <a:spcAft>
                <a:spcPts val="800"/>
              </a:spcAft>
              <a:buFont typeface="Wingdings" panose="05000000000000000000" pitchFamily="2" charset="2"/>
              <a:buChar char="v"/>
            </a:pPr>
            <a:r>
              <a:rPr lang="en-US" sz="2000" dirty="0"/>
              <a:t>Tell yourself it is not your responsibility to……</a:t>
            </a:r>
          </a:p>
          <a:p>
            <a:pPr>
              <a:spcAft>
                <a:spcPts val="800"/>
              </a:spcAft>
            </a:pPr>
            <a:endParaRPr lang="en-US" sz="2000" dirty="0"/>
          </a:p>
          <a:p>
            <a:pPr marL="285750" indent="-285750">
              <a:buFont typeface="Wingdings" panose="05000000000000000000" pitchFamily="2" charset="2"/>
              <a:buChar char="v"/>
            </a:pPr>
            <a:endParaRPr lang="en-US" sz="2000" dirty="0"/>
          </a:p>
        </p:txBody>
      </p:sp>
    </p:spTree>
    <p:extLst>
      <p:ext uri="{BB962C8B-B14F-4D97-AF65-F5344CB8AC3E}">
        <p14:creationId xmlns:p14="http://schemas.microsoft.com/office/powerpoint/2010/main" val="24785638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76203"/>
            <a:ext cx="10971431" cy="1007533"/>
          </a:xfrm>
        </p:spPr>
        <p:txBody>
          <a:bodyPr/>
          <a:lstStyle/>
          <a:p>
            <a:pPr algn="ctr"/>
            <a:r>
              <a:rPr lang="en-US" dirty="0"/>
              <a:t>Self Cover Actions</a:t>
            </a:r>
          </a:p>
        </p:txBody>
      </p:sp>
      <p:sp>
        <p:nvSpPr>
          <p:cNvPr id="4" name="Rectangle 3"/>
          <p:cNvSpPr/>
          <p:nvPr/>
        </p:nvSpPr>
        <p:spPr>
          <a:xfrm>
            <a:off x="914400" y="1731100"/>
            <a:ext cx="9829800" cy="3785652"/>
          </a:xfrm>
          <a:prstGeom prst="rect">
            <a:avLst/>
          </a:prstGeom>
        </p:spPr>
        <p:txBody>
          <a:bodyPr wrap="square">
            <a:spAutoFit/>
          </a:bodyPr>
          <a:lstStyle/>
          <a:p>
            <a:pPr marL="285750" indent="-285750">
              <a:spcAft>
                <a:spcPts val="800"/>
              </a:spcAft>
              <a:buFont typeface="Wingdings" panose="05000000000000000000" pitchFamily="2" charset="2"/>
              <a:buChar char="v"/>
            </a:pPr>
            <a:r>
              <a:rPr lang="en-US" sz="2000" dirty="0"/>
              <a:t>Avoid negaholics</a:t>
            </a:r>
          </a:p>
          <a:p>
            <a:pPr marL="285750" indent="-285750">
              <a:spcAft>
                <a:spcPts val="800"/>
              </a:spcAft>
              <a:buFont typeface="Wingdings" panose="05000000000000000000" pitchFamily="2" charset="2"/>
              <a:buChar char="v"/>
            </a:pPr>
            <a:r>
              <a:rPr lang="en-US" sz="2000" dirty="0"/>
              <a:t>Realize that no one is perfect, and everyone is going to have strengths and vulnerabilities – be aware of your own.</a:t>
            </a:r>
          </a:p>
          <a:p>
            <a:pPr marL="285750" indent="-285750">
              <a:spcAft>
                <a:spcPts val="800"/>
              </a:spcAft>
              <a:buFont typeface="Wingdings" panose="05000000000000000000" pitchFamily="2" charset="2"/>
              <a:buChar char="v"/>
            </a:pPr>
            <a:r>
              <a:rPr lang="en-US" sz="2000" dirty="0"/>
              <a:t>Tell your family about work-related situations that might occur</a:t>
            </a:r>
          </a:p>
          <a:p>
            <a:pPr marL="285750" indent="-285750">
              <a:spcAft>
                <a:spcPts val="800"/>
              </a:spcAft>
              <a:buFont typeface="Wingdings" panose="05000000000000000000" pitchFamily="2" charset="2"/>
              <a:buChar char="v"/>
            </a:pPr>
            <a:r>
              <a:rPr lang="en-US" sz="2000" dirty="0"/>
              <a:t>Educate your family/colleagues about potential red flags that you might demonstrate if you are overly stressed, so they know when to support you so they don’t take them personally</a:t>
            </a:r>
          </a:p>
          <a:p>
            <a:pPr marL="285750" indent="-285750">
              <a:spcAft>
                <a:spcPts val="800"/>
              </a:spcAft>
              <a:buFont typeface="Wingdings" panose="05000000000000000000" pitchFamily="2" charset="2"/>
              <a:buChar char="v"/>
            </a:pPr>
            <a:r>
              <a:rPr lang="en-US" sz="2000" dirty="0"/>
              <a:t>Talk with family/colleagues about the best ways you can keep each other safe </a:t>
            </a:r>
          </a:p>
          <a:p>
            <a:pPr marL="285750" indent="-285750">
              <a:spcAft>
                <a:spcPts val="800"/>
              </a:spcAft>
              <a:buFont typeface="Wingdings" panose="05000000000000000000" pitchFamily="2" charset="2"/>
              <a:buChar char="v"/>
            </a:pPr>
            <a:r>
              <a:rPr lang="en-US" sz="2000" dirty="0"/>
              <a:t>Practice more helpful ways of thinking to foster healthy changes in behaviors</a:t>
            </a:r>
          </a:p>
          <a:p>
            <a:pPr>
              <a:spcAft>
                <a:spcPts val="800"/>
              </a:spcAft>
            </a:pPr>
            <a:endParaRPr lang="en-US" sz="2000" dirty="0"/>
          </a:p>
        </p:txBody>
      </p:sp>
    </p:spTree>
    <p:extLst>
      <p:ext uri="{BB962C8B-B14F-4D97-AF65-F5344CB8AC3E}">
        <p14:creationId xmlns:p14="http://schemas.microsoft.com/office/powerpoint/2010/main" val="34076759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a:xfrm>
            <a:off x="304801" y="76203"/>
            <a:ext cx="11047631" cy="1007533"/>
          </a:xfrm>
        </p:spPr>
        <p:txBody>
          <a:bodyPr>
            <a:normAutofit/>
          </a:bodyPr>
          <a:lstStyle/>
          <a:p>
            <a:pPr algn="ctr" eaLnBrk="1" hangingPunct="1"/>
            <a:r>
              <a:rPr lang="en-US" sz="4000" dirty="0">
                <a:ea typeface="ＭＳ Ｐゴシック" charset="0"/>
                <a:cs typeface="ＭＳ Ｐゴシック" charset="0"/>
              </a:rPr>
              <a:t>Potential Ways of Thinking to Enhance Cover </a:t>
            </a:r>
          </a:p>
        </p:txBody>
      </p:sp>
      <p:graphicFrame>
        <p:nvGraphicFramePr>
          <p:cNvPr id="2" name="Content Placeholder 1">
            <a:extLst>
              <a:ext uri="{FF2B5EF4-FFF2-40B4-BE49-F238E27FC236}">
                <a16:creationId xmlns:a16="http://schemas.microsoft.com/office/drawing/2014/main" id="{E5A1F08F-093D-B547-8A10-CD6790E79E39}"/>
              </a:ext>
            </a:extLst>
          </p:cNvPr>
          <p:cNvGraphicFramePr>
            <a:graphicFrameLocks noGrp="1"/>
          </p:cNvGraphicFramePr>
          <p:nvPr>
            <p:ph idx="4294967295"/>
          </p:nvPr>
        </p:nvGraphicFramePr>
        <p:xfrm>
          <a:off x="152400" y="1371600"/>
          <a:ext cx="11887200" cy="5370128"/>
        </p:xfrm>
        <a:graphic>
          <a:graphicData uri="http://schemas.openxmlformats.org/drawingml/2006/table">
            <a:tbl>
              <a:tblPr firstRow="1" bandRow="1">
                <a:tableStyleId>{5C22544A-7EE6-4342-B048-85BDC9FD1C3A}</a:tableStyleId>
              </a:tblPr>
              <a:tblGrid>
                <a:gridCol w="5943600">
                  <a:extLst>
                    <a:ext uri="{9D8B030D-6E8A-4147-A177-3AD203B41FA5}">
                      <a16:colId xmlns:a16="http://schemas.microsoft.com/office/drawing/2014/main" val="1287822538"/>
                    </a:ext>
                  </a:extLst>
                </a:gridCol>
                <a:gridCol w="5943600">
                  <a:extLst>
                    <a:ext uri="{9D8B030D-6E8A-4147-A177-3AD203B41FA5}">
                      <a16:colId xmlns:a16="http://schemas.microsoft.com/office/drawing/2014/main" val="3496111682"/>
                    </a:ext>
                  </a:extLst>
                </a:gridCol>
              </a:tblGrid>
              <a:tr h="644944">
                <a:tc>
                  <a:txBody>
                    <a:bodyPr/>
                    <a:lstStyle/>
                    <a:p>
                      <a:r>
                        <a:rPr lang="en-US" sz="2000" dirty="0">
                          <a:latin typeface="+mn-lt"/>
                        </a:rPr>
                        <a:t>Original Thought</a:t>
                      </a:r>
                    </a:p>
                  </a:txBody>
                  <a:tcPr>
                    <a:solidFill>
                      <a:schemeClr val="tx2"/>
                    </a:solidFill>
                  </a:tcPr>
                </a:tc>
                <a:tc>
                  <a:txBody>
                    <a:bodyPr/>
                    <a:lstStyle/>
                    <a:p>
                      <a:r>
                        <a:rPr lang="en-US" sz="2000" dirty="0">
                          <a:latin typeface="+mn-lt"/>
                        </a:rPr>
                        <a:t>More Helpful Thought</a:t>
                      </a:r>
                    </a:p>
                  </a:txBody>
                  <a:tcPr>
                    <a:solidFill>
                      <a:schemeClr val="tx2"/>
                    </a:solidFill>
                  </a:tcPr>
                </a:tc>
                <a:extLst>
                  <a:ext uri="{0D108BD9-81ED-4DB2-BD59-A6C34878D82A}">
                    <a16:rowId xmlns:a16="http://schemas.microsoft.com/office/drawing/2014/main" val="3761189355"/>
                  </a:ext>
                </a:extLst>
              </a:tr>
              <a:tr h="715136">
                <a:tc>
                  <a:txBody>
                    <a:bodyPr/>
                    <a:lstStyle/>
                    <a:p>
                      <a:pPr marL="346075" indent="-346075"/>
                      <a:r>
                        <a:rPr lang="ja-JP" altLang="en-US" sz="2000">
                          <a:solidFill>
                            <a:schemeClr val="tx1"/>
                          </a:solidFill>
                          <a:latin typeface="+mn-lt"/>
                          <a:cs typeface="Franklin Gothic Book" charset="0"/>
                        </a:rPr>
                        <a:t>“</a:t>
                      </a:r>
                      <a:r>
                        <a:rPr lang="en-US" altLang="ja-JP" sz="2000" dirty="0">
                          <a:solidFill>
                            <a:schemeClr val="tx1"/>
                          </a:solidFill>
                          <a:latin typeface="+mn-lt"/>
                          <a:cs typeface="Franklin Gothic Book" charset="0"/>
                        </a:rPr>
                        <a:t>It would be selfish to take a break from this work.</a:t>
                      </a:r>
                      <a:r>
                        <a:rPr lang="ja-JP" altLang="en-US" sz="2000">
                          <a:solidFill>
                            <a:schemeClr val="tx1"/>
                          </a:solidFill>
                          <a:latin typeface="+mn-lt"/>
                          <a:cs typeface="Franklin Gothic Book" charset="0"/>
                        </a:rPr>
                        <a:t>”</a:t>
                      </a:r>
                      <a:endParaRPr lang="en-US" altLang="ja-JP" sz="2000" dirty="0">
                        <a:solidFill>
                          <a:schemeClr val="tx1"/>
                        </a:solidFill>
                        <a:latin typeface="+mn-lt"/>
                        <a:cs typeface="Franklin Gothic Book" charset="0"/>
                      </a:endParaRPr>
                    </a:p>
                    <a:p>
                      <a:endParaRPr lang="en-US" sz="2000" dirty="0">
                        <a:latin typeface="+mn-lt"/>
                      </a:endParaRPr>
                    </a:p>
                  </a:txBody>
                  <a:tcPr/>
                </a:tc>
                <a:tc>
                  <a:txBody>
                    <a:bodyPr/>
                    <a:lstStyle/>
                    <a:p>
                      <a:pPr marL="171450" indent="-171450">
                        <a:tabLst/>
                      </a:pPr>
                      <a:r>
                        <a:rPr lang="ja-JP" altLang="en-US" sz="2000" dirty="0">
                          <a:latin typeface="+mn-lt"/>
                          <a:cs typeface="Franklin Gothic Book" charset="0"/>
                        </a:rPr>
                        <a:t>“</a:t>
                      </a:r>
                      <a:r>
                        <a:rPr lang="en-US" altLang="ja-JP" sz="2000" dirty="0">
                          <a:latin typeface="+mn-lt"/>
                          <a:cs typeface="Franklin Gothic Book" charset="0"/>
                        </a:rPr>
                        <a:t>Taking an occasional break from this work will help me be more effective.</a:t>
                      </a:r>
                      <a:r>
                        <a:rPr lang="ja-JP" altLang="en-US" sz="2000" dirty="0">
                          <a:latin typeface="+mn-lt"/>
                          <a:cs typeface="Franklin Gothic Book" charset="0"/>
                        </a:rPr>
                        <a:t>”</a:t>
                      </a:r>
                      <a:endParaRPr lang="en-US" altLang="ja-JP" sz="2000" dirty="0">
                        <a:latin typeface="+mn-lt"/>
                        <a:cs typeface="Franklin Gothic Book" charset="0"/>
                      </a:endParaRPr>
                    </a:p>
                  </a:txBody>
                  <a:tcPr/>
                </a:tc>
                <a:extLst>
                  <a:ext uri="{0D108BD9-81ED-4DB2-BD59-A6C34878D82A}">
                    <a16:rowId xmlns:a16="http://schemas.microsoft.com/office/drawing/2014/main" val="4158083425"/>
                  </a:ext>
                </a:extLst>
              </a:tr>
              <a:tr h="644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solidFill>
                            <a:schemeClr val="tx1"/>
                          </a:solidFill>
                          <a:latin typeface="+mn-lt"/>
                          <a:cs typeface="Franklin Gothic Book" charset="0"/>
                        </a:rPr>
                        <a:t>“I’m okay, I’m fine, I’m not even tired.”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n-lt"/>
                          <a:cs typeface="Franklin Gothic Book" charset="0"/>
                        </a:rPr>
                        <a:t>“Even though I feel fine I need to pace myself.”</a:t>
                      </a:r>
                    </a:p>
                  </a:txBody>
                  <a:tcPr/>
                </a:tc>
                <a:extLst>
                  <a:ext uri="{0D108BD9-81ED-4DB2-BD59-A6C34878D82A}">
                    <a16:rowId xmlns:a16="http://schemas.microsoft.com/office/drawing/2014/main" val="1360063472"/>
                  </a:ext>
                </a:extLst>
              </a:tr>
              <a:tr h="715136">
                <a:tc>
                  <a: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ja-JP" altLang="en-US" sz="2000" dirty="0">
                          <a:solidFill>
                            <a:schemeClr val="tx1"/>
                          </a:solidFill>
                          <a:latin typeface="+mn-lt"/>
                          <a:cs typeface="Franklin Gothic Book" charset="0"/>
                        </a:rPr>
                        <a:t>“</a:t>
                      </a:r>
                      <a:r>
                        <a:rPr lang="en-US" altLang="ja-JP" sz="2000" dirty="0">
                          <a:solidFill>
                            <a:schemeClr val="tx1"/>
                          </a:solidFill>
                          <a:latin typeface="+mn-lt"/>
                          <a:cs typeface="Franklin Gothic Book" charset="0"/>
                        </a:rPr>
                        <a:t>The needs of those I’m supporting are more important than my own needs.</a:t>
                      </a:r>
                      <a:r>
                        <a:rPr lang="ja-JP" altLang="en-US" sz="2000" dirty="0">
                          <a:solidFill>
                            <a:schemeClr val="tx1"/>
                          </a:solidFill>
                          <a:latin typeface="+mn-lt"/>
                          <a:cs typeface="Franklin Gothic Book" charset="0"/>
                        </a:rPr>
                        <a:t>”</a:t>
                      </a:r>
                      <a:endParaRPr lang="en-US" altLang="ja-JP" sz="2000" dirty="0">
                        <a:solidFill>
                          <a:schemeClr val="tx1"/>
                        </a:solidFill>
                        <a:latin typeface="+mn-lt"/>
                        <a:cs typeface="Franklin Gothic Book" charset="0"/>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ja-JP" altLang="en-US" sz="2000" dirty="0">
                          <a:latin typeface="+mn-lt"/>
                          <a:cs typeface="Franklin Gothic Book" charset="0"/>
                        </a:rPr>
                        <a:t>“</a:t>
                      </a:r>
                      <a:r>
                        <a:rPr lang="en-US" altLang="ja-JP" sz="2000" dirty="0">
                          <a:latin typeface="+mn-lt"/>
                          <a:cs typeface="Franklin Gothic Book" charset="0"/>
                        </a:rPr>
                        <a:t>I can better care for others if I also attend to my own needs.</a:t>
                      </a:r>
                      <a:r>
                        <a:rPr lang="ja-JP" altLang="en-US" sz="2000" dirty="0">
                          <a:latin typeface="+mn-lt"/>
                          <a:cs typeface="Franklin Gothic Book" charset="0"/>
                        </a:rPr>
                        <a:t>”</a:t>
                      </a:r>
                      <a:endParaRPr lang="en-US" altLang="ja-JP" sz="2000" dirty="0">
                        <a:latin typeface="+mn-lt"/>
                        <a:cs typeface="Franklin Gothic Book" charset="0"/>
                      </a:endParaRPr>
                    </a:p>
                  </a:txBody>
                  <a:tcPr/>
                </a:tc>
                <a:extLst>
                  <a:ext uri="{0D108BD9-81ED-4DB2-BD59-A6C34878D82A}">
                    <a16:rowId xmlns:a16="http://schemas.microsoft.com/office/drawing/2014/main" val="3421876399"/>
                  </a:ext>
                </a:extLst>
              </a:tr>
              <a:tr h="644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solidFill>
                            <a:schemeClr val="tx1"/>
                          </a:solidFill>
                          <a:latin typeface="+mn-lt"/>
                          <a:cs typeface="Franklin Gothic Book" charset="0"/>
                        </a:rPr>
                        <a:t>“I’m not doing enough.”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n-lt"/>
                          <a:cs typeface="Franklin Gothic Book" charset="0"/>
                        </a:rPr>
                        <a:t>“I’m doing enough.”</a:t>
                      </a:r>
                    </a:p>
                  </a:txBody>
                  <a:tcPr/>
                </a:tc>
                <a:extLst>
                  <a:ext uri="{0D108BD9-81ED-4DB2-BD59-A6C34878D82A}">
                    <a16:rowId xmlns:a16="http://schemas.microsoft.com/office/drawing/2014/main" val="1101726012"/>
                  </a:ext>
                </a:extLst>
              </a:tr>
              <a:tr h="644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a:solidFill>
                            <a:schemeClr val="tx1"/>
                          </a:solidFill>
                          <a:latin typeface="+mn-lt"/>
                          <a:cs typeface="Franklin Gothic Book" charset="0"/>
                        </a:rPr>
                        <a:t>“</a:t>
                      </a:r>
                      <a:r>
                        <a:rPr lang="en-US" altLang="ja-JP" sz="2000" dirty="0">
                          <a:solidFill>
                            <a:schemeClr val="tx1"/>
                          </a:solidFill>
                          <a:latin typeface="+mn-lt"/>
                          <a:cs typeface="Franklin Gothic Book" charset="0"/>
                        </a:rPr>
                        <a:t>I can contribute the most by working all the time.</a:t>
                      </a:r>
                      <a:r>
                        <a:rPr lang="ja-JP" altLang="en-US" sz="2000">
                          <a:solidFill>
                            <a:schemeClr val="tx1"/>
                          </a:solidFill>
                          <a:latin typeface="+mn-lt"/>
                          <a:cs typeface="Franklin Gothic Book" charset="0"/>
                        </a:rPr>
                        <a:t>”</a:t>
                      </a:r>
                      <a:endParaRPr lang="en-US" altLang="ja-JP" sz="2000" dirty="0">
                        <a:solidFill>
                          <a:schemeClr val="tx1"/>
                        </a:solidFill>
                        <a:latin typeface="+mn-lt"/>
                        <a:cs typeface="Franklin Gothic Book"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a:latin typeface="+mn-lt"/>
                          <a:cs typeface="Franklin Gothic Book" charset="0"/>
                        </a:rPr>
                        <a:t>“</a:t>
                      </a:r>
                      <a:r>
                        <a:rPr lang="en-US" altLang="ja-JP" sz="2000" dirty="0">
                          <a:latin typeface="+mn-lt"/>
                          <a:cs typeface="Franklin Gothic Book" charset="0"/>
                        </a:rPr>
                        <a:t>I can contribute the most by pacing myself.</a:t>
                      </a:r>
                      <a:r>
                        <a:rPr lang="ja-JP" altLang="en-US" sz="2000">
                          <a:latin typeface="+mn-lt"/>
                          <a:cs typeface="Franklin Gothic Book" charset="0"/>
                        </a:rPr>
                        <a:t>”</a:t>
                      </a:r>
                      <a:endParaRPr lang="en-US" altLang="ja-JP" sz="2000" dirty="0">
                        <a:latin typeface="+mn-lt"/>
                        <a:cs typeface="Franklin Gothic Book" charset="0"/>
                      </a:endParaRPr>
                    </a:p>
                  </a:txBody>
                  <a:tcPr/>
                </a:tc>
                <a:extLst>
                  <a:ext uri="{0D108BD9-81ED-4DB2-BD59-A6C34878D82A}">
                    <a16:rowId xmlns:a16="http://schemas.microsoft.com/office/drawing/2014/main" val="1933069501"/>
                  </a:ext>
                </a:extLst>
              </a:tr>
              <a:tr h="715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solidFill>
                            <a:schemeClr val="tx1"/>
                          </a:solidFill>
                          <a:latin typeface="+mn-lt"/>
                          <a:cs typeface="Franklin Gothic Book" charset="0"/>
                        </a:rPr>
                        <a:t>“I don’t want anyone to know how affected I am.”</a:t>
                      </a:r>
                    </a:p>
                  </a:txBody>
                  <a:tcPr/>
                </a:tc>
                <a:tc>
                  <a:txBody>
                    <a:bodyPr/>
                    <a:lstStyle/>
                    <a:p>
                      <a:pPr marL="128588" marR="0" lvl="0" indent="-128588"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n-lt"/>
                          <a:cs typeface="Franklin Gothic Book" charset="0"/>
                        </a:rPr>
                        <a:t>“Letting someone know know how affected I am can help me.”</a:t>
                      </a:r>
                    </a:p>
                  </a:txBody>
                  <a:tcPr/>
                </a:tc>
                <a:extLst>
                  <a:ext uri="{0D108BD9-81ED-4DB2-BD59-A6C34878D82A}">
                    <a16:rowId xmlns:a16="http://schemas.microsoft.com/office/drawing/2014/main" val="2291850532"/>
                  </a:ext>
                </a:extLst>
              </a:tr>
              <a:tr h="644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solidFill>
                            <a:schemeClr val="tx1"/>
                          </a:solidFill>
                          <a:latin typeface="+mn-lt"/>
                          <a:cs typeface="Franklin Gothic Book" charset="0"/>
                        </a:rPr>
                        <a:t>“</a:t>
                      </a:r>
                      <a:r>
                        <a:rPr lang="en-US" altLang="ja-JP" sz="2000" dirty="0">
                          <a:solidFill>
                            <a:schemeClr val="tx1"/>
                          </a:solidFill>
                          <a:latin typeface="+mn-lt"/>
                          <a:cs typeface="Franklin Gothic Book" charset="0"/>
                        </a:rPr>
                        <a:t>Only I can do </a:t>
                      </a:r>
                      <a:r>
                        <a:rPr lang="en-US" altLang="ja-JP" sz="2000" i="1" dirty="0">
                          <a:solidFill>
                            <a:schemeClr val="tx1"/>
                          </a:solidFill>
                          <a:latin typeface="+mn-lt"/>
                          <a:cs typeface="Franklin Gothic Book" charset="0"/>
                        </a:rPr>
                        <a:t>x</a:t>
                      </a:r>
                      <a:r>
                        <a:rPr lang="en-US" altLang="ja-JP" sz="2000" dirty="0">
                          <a:solidFill>
                            <a:schemeClr val="tx1"/>
                          </a:solidFill>
                          <a:latin typeface="+mn-lt"/>
                          <a:cs typeface="Franklin Gothic Book" charset="0"/>
                        </a:rPr>
                        <a:t>, </a:t>
                      </a:r>
                      <a:r>
                        <a:rPr lang="en-US" altLang="ja-JP" sz="2000" i="1" dirty="0">
                          <a:solidFill>
                            <a:schemeClr val="tx1"/>
                          </a:solidFill>
                          <a:latin typeface="+mn-lt"/>
                          <a:cs typeface="Franklin Gothic Book" charset="0"/>
                        </a:rPr>
                        <a:t>y</a:t>
                      </a:r>
                      <a:r>
                        <a:rPr lang="en-US" altLang="ja-JP" sz="2000" dirty="0">
                          <a:solidFill>
                            <a:schemeClr val="tx1"/>
                          </a:solidFill>
                          <a:latin typeface="+mn-lt"/>
                          <a:cs typeface="Franklin Gothic Book" charset="0"/>
                        </a:rPr>
                        <a:t>, and </a:t>
                      </a:r>
                      <a:r>
                        <a:rPr lang="en-US" altLang="ja-JP" sz="2000" i="1" dirty="0">
                          <a:solidFill>
                            <a:schemeClr val="tx1"/>
                          </a:solidFill>
                          <a:latin typeface="+mn-lt"/>
                          <a:cs typeface="Franklin Gothic Book" charset="0"/>
                        </a:rPr>
                        <a:t>z</a:t>
                      </a:r>
                      <a:r>
                        <a:rPr lang="en-US" altLang="ja-JP" sz="2000" dirty="0">
                          <a:solidFill>
                            <a:schemeClr val="tx1"/>
                          </a:solidFill>
                          <a:latin typeface="+mn-lt"/>
                          <a:cs typeface="Franklin Gothic Book" charset="0"/>
                        </a:rPr>
                        <a:t>.</a:t>
                      </a:r>
                      <a:r>
                        <a:rPr lang="ja-JP" altLang="en-US" sz="2000" dirty="0">
                          <a:solidFill>
                            <a:schemeClr val="tx1"/>
                          </a:solidFill>
                          <a:latin typeface="+mn-lt"/>
                          <a:cs typeface="Franklin Gothic Book" charset="0"/>
                        </a:rPr>
                        <a:t>”</a:t>
                      </a:r>
                      <a:endParaRPr lang="en-US" altLang="ja-JP" sz="2000" dirty="0">
                        <a:solidFill>
                          <a:schemeClr val="tx1"/>
                        </a:solidFill>
                        <a:latin typeface="+mn-lt"/>
                        <a:cs typeface="Franklin Gothic Book"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latin typeface="+mn-lt"/>
                          <a:cs typeface="Franklin Gothic Book" charset="0"/>
                        </a:rPr>
                        <a:t>“</a:t>
                      </a:r>
                      <a:r>
                        <a:rPr lang="en-US" altLang="ja-JP" sz="2000" dirty="0">
                          <a:latin typeface="+mn-lt"/>
                          <a:cs typeface="Franklin Gothic Book" charset="0"/>
                        </a:rPr>
                        <a:t>I can trust that others can fill in when it’s necessary.</a:t>
                      </a:r>
                      <a:r>
                        <a:rPr lang="ja-JP" altLang="en-US" sz="2000" dirty="0">
                          <a:latin typeface="+mn-lt"/>
                          <a:cs typeface="Franklin Gothic Book" charset="0"/>
                        </a:rPr>
                        <a:t>”</a:t>
                      </a:r>
                      <a:endParaRPr lang="en-US" altLang="ja-JP" sz="2000" dirty="0">
                        <a:latin typeface="+mn-lt"/>
                        <a:cs typeface="Franklin Gothic Book" charset="0"/>
                      </a:endParaRPr>
                    </a:p>
                  </a:txBody>
                  <a:tcPr/>
                </a:tc>
                <a:extLst>
                  <a:ext uri="{0D108BD9-81ED-4DB2-BD59-A6C34878D82A}">
                    <a16:rowId xmlns:a16="http://schemas.microsoft.com/office/drawing/2014/main" val="2661202226"/>
                  </a:ext>
                </a:extLst>
              </a:tr>
            </a:tbl>
          </a:graphicData>
        </a:graphic>
      </p:graphicFrame>
    </p:spTree>
    <p:extLst>
      <p:ext uri="{BB962C8B-B14F-4D97-AF65-F5344CB8AC3E}">
        <p14:creationId xmlns:p14="http://schemas.microsoft.com/office/powerpoint/2010/main" val="29793697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76201"/>
            <a:ext cx="10513179" cy="1007533"/>
          </a:xfrm>
        </p:spPr>
        <p:txBody>
          <a:bodyPr>
            <a:normAutofit/>
          </a:bodyPr>
          <a:lstStyle/>
          <a:p>
            <a:pPr algn="ctr"/>
            <a:r>
              <a:rPr lang="en-US" sz="4000" dirty="0"/>
              <a:t> Peer/Leader Cover Actions</a:t>
            </a:r>
          </a:p>
        </p:txBody>
      </p:sp>
      <p:sp>
        <p:nvSpPr>
          <p:cNvPr id="4" name="TextBox 3"/>
          <p:cNvSpPr txBox="1"/>
          <p:nvPr/>
        </p:nvSpPr>
        <p:spPr>
          <a:xfrm>
            <a:off x="990600" y="1828801"/>
            <a:ext cx="10058400" cy="3529171"/>
          </a:xfrm>
          <a:prstGeom prst="rect">
            <a:avLst/>
          </a:prstGeom>
          <a:noFill/>
        </p:spPr>
        <p:txBody>
          <a:bodyPr wrap="square" rtlCol="0">
            <a:spAutoFit/>
          </a:bodyPr>
          <a:lstStyle/>
          <a:p>
            <a:pPr marL="342900" indent="-342900">
              <a:spcAft>
                <a:spcPts val="400"/>
              </a:spcAft>
              <a:buFont typeface="Wingdings" panose="05000000000000000000" pitchFamily="2" charset="2"/>
              <a:buChar char="v"/>
            </a:pPr>
            <a:r>
              <a:rPr lang="en-US" sz="2000" dirty="0">
                <a:cs typeface="Arial" charset="0"/>
              </a:rPr>
              <a:t>Stand by ready to assist. Know your colleagues; support one another through challenging or threatening situations</a:t>
            </a:r>
          </a:p>
          <a:p>
            <a:pPr marL="342900" indent="-342900">
              <a:spcAft>
                <a:spcPts val="400"/>
              </a:spcAft>
              <a:buFont typeface="Wingdings" panose="05000000000000000000" pitchFamily="2" charset="2"/>
              <a:buChar char="v"/>
            </a:pPr>
            <a:r>
              <a:rPr lang="en-US" sz="2000" dirty="0">
                <a:cs typeface="Arial" charset="0"/>
              </a:rPr>
              <a:t>Cover one another for personal issues</a:t>
            </a:r>
          </a:p>
          <a:p>
            <a:pPr marL="800100" lvl="1" indent="-342900">
              <a:spcAft>
                <a:spcPts val="400"/>
              </a:spcAft>
              <a:buFont typeface="Wingdings" panose="05000000000000000000" pitchFamily="2" charset="2"/>
              <a:buChar char="v"/>
            </a:pPr>
            <a:r>
              <a:rPr lang="en-US" sz="2000" dirty="0">
                <a:cs typeface="Arial" charset="0"/>
              </a:rPr>
              <a:t>Become more aware of and supportive during times when there are significant issues at home, in order to provide a safety net</a:t>
            </a:r>
          </a:p>
          <a:p>
            <a:pPr marL="800100" lvl="1" indent="-342900">
              <a:spcAft>
                <a:spcPts val="400"/>
              </a:spcAft>
              <a:buFont typeface="Wingdings" panose="05000000000000000000" pitchFamily="2" charset="2"/>
              <a:buChar char="v"/>
            </a:pPr>
            <a:r>
              <a:rPr lang="en-US" sz="2000" dirty="0">
                <a:cs typeface="Arial" charset="0"/>
              </a:rPr>
              <a:t>Check in and reduce high-risk behavior</a:t>
            </a:r>
            <a:endParaRPr lang="en-US" sz="2000" dirty="0"/>
          </a:p>
          <a:p>
            <a:pPr marL="342900" indent="-342900">
              <a:spcAft>
                <a:spcPts val="400"/>
              </a:spcAft>
              <a:buFont typeface="Wingdings" panose="05000000000000000000" pitchFamily="2" charset="2"/>
              <a:buChar char="v"/>
            </a:pPr>
            <a:r>
              <a:rPr lang="en-US" sz="2000" dirty="0"/>
              <a:t>Reduce anything that makes the person feel unsafe </a:t>
            </a:r>
          </a:p>
          <a:p>
            <a:pPr marL="342900" indent="-342900">
              <a:spcAft>
                <a:spcPts val="400"/>
              </a:spcAft>
              <a:buFont typeface="Wingdings" panose="05000000000000000000" pitchFamily="2" charset="2"/>
              <a:buChar char="v"/>
            </a:pPr>
            <a:r>
              <a:rPr lang="en-US" sz="2000" dirty="0"/>
              <a:t>Get an accurate understanding of specific risks in order to better plan and guide others</a:t>
            </a:r>
          </a:p>
          <a:p>
            <a:pPr marL="342900" indent="-342900">
              <a:spcAft>
                <a:spcPts val="400"/>
              </a:spcAft>
              <a:buFont typeface="Wingdings" panose="05000000000000000000" pitchFamily="2" charset="2"/>
              <a:buChar char="v"/>
            </a:pPr>
            <a:r>
              <a:rPr lang="en-US" sz="2000" dirty="0"/>
              <a:t>Reassure that they are safe in the moment</a:t>
            </a:r>
          </a:p>
          <a:p>
            <a:pPr marL="342900" indent="-342900">
              <a:spcAft>
                <a:spcPts val="400"/>
              </a:spcAft>
              <a:buFont typeface="Wingdings" panose="05000000000000000000" pitchFamily="2" charset="2"/>
              <a:buChar char="v"/>
            </a:pPr>
            <a:r>
              <a:rPr lang="en-US" sz="2000" dirty="0"/>
              <a:t>Educate the person about how to be or feel safer </a:t>
            </a:r>
          </a:p>
        </p:txBody>
      </p:sp>
    </p:spTree>
    <p:extLst>
      <p:ext uri="{BB962C8B-B14F-4D97-AF65-F5344CB8AC3E}">
        <p14:creationId xmlns:p14="http://schemas.microsoft.com/office/powerpoint/2010/main" val="2828957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DE9D-7B65-4066-9150-0C9520E17C5D}"/>
              </a:ext>
            </a:extLst>
          </p:cNvPr>
          <p:cNvSpPr>
            <a:spLocks noGrp="1"/>
          </p:cNvSpPr>
          <p:nvPr>
            <p:ph type="title"/>
          </p:nvPr>
        </p:nvSpPr>
        <p:spPr>
          <a:xfrm>
            <a:off x="4773793" y="0"/>
            <a:ext cx="4943414" cy="1007533"/>
          </a:xfrm>
        </p:spPr>
        <p:txBody>
          <a:bodyPr/>
          <a:lstStyle/>
          <a:p>
            <a:r>
              <a:rPr lang="en-US" dirty="0"/>
              <a:t>Why SFA?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0927" y="2034474"/>
            <a:ext cx="2961504" cy="1542648"/>
          </a:xfrm>
          <a:prstGeom prst="rect">
            <a:avLst/>
          </a:prstGeom>
          <a:ln w="12700">
            <a:solidFill>
              <a:srgbClr val="C00000"/>
            </a:solidFill>
          </a:ln>
        </p:spPr>
      </p:pic>
      <p:sp>
        <p:nvSpPr>
          <p:cNvPr id="7" name="TextBox 6"/>
          <p:cNvSpPr txBox="1"/>
          <p:nvPr/>
        </p:nvSpPr>
        <p:spPr>
          <a:xfrm>
            <a:off x="4128323" y="2063043"/>
            <a:ext cx="3935355" cy="923330"/>
          </a:xfrm>
          <a:prstGeom prst="rect">
            <a:avLst/>
          </a:prstGeom>
          <a:solidFill>
            <a:schemeClr val="accent4"/>
          </a:solidFill>
        </p:spPr>
        <p:txBody>
          <a:bodyPr wrap="square" rtlCol="0">
            <a:spAutoFit/>
          </a:bodyPr>
          <a:lstStyle/>
          <a:p>
            <a:pPr algn="ctr"/>
            <a:r>
              <a:rPr lang="en-US" dirty="0"/>
              <a:t>The Work of Nursing is Stressful</a:t>
            </a:r>
          </a:p>
          <a:p>
            <a:pPr algn="ctr"/>
            <a:r>
              <a:rPr lang="en-US" dirty="0"/>
              <a:t>The Systems in Which Nurses Work </a:t>
            </a:r>
          </a:p>
          <a:p>
            <a:pPr algn="ctr"/>
            <a:r>
              <a:rPr lang="en-US" dirty="0"/>
              <a:t>are Stressful</a:t>
            </a:r>
          </a:p>
        </p:txBody>
      </p:sp>
      <p:sp>
        <p:nvSpPr>
          <p:cNvPr id="8" name="TextBox 7"/>
          <p:cNvSpPr txBox="1"/>
          <p:nvPr/>
        </p:nvSpPr>
        <p:spPr>
          <a:xfrm>
            <a:off x="850338" y="4114800"/>
            <a:ext cx="10512862" cy="1302536"/>
          </a:xfrm>
          <a:prstGeom prst="rect">
            <a:avLst/>
          </a:prstGeom>
          <a:noFill/>
          <a:ln w="25400">
            <a:solidFill>
              <a:schemeClr val="accent6">
                <a:lumMod val="75000"/>
              </a:schemeClr>
            </a:solidFill>
          </a:ln>
        </p:spPr>
        <p:txBody>
          <a:bodyPr wrap="square" rtlCol="0">
            <a:spAutoFit/>
          </a:bodyPr>
          <a:lstStyle/>
          <a:p>
            <a:pPr>
              <a:spcAft>
                <a:spcPts val="800"/>
              </a:spcAft>
            </a:pPr>
            <a:r>
              <a:rPr lang="en-US" sz="2399" dirty="0">
                <a:solidFill>
                  <a:srgbClr val="232D4B"/>
                </a:solidFill>
              </a:rPr>
              <a:t>Occupational stress creates challenges and risks for individuals and teams</a:t>
            </a:r>
          </a:p>
          <a:p>
            <a:pPr>
              <a:spcAft>
                <a:spcPts val="800"/>
              </a:spcAft>
            </a:pPr>
            <a:r>
              <a:rPr lang="en-US" sz="2399" dirty="0">
                <a:solidFill>
                  <a:srgbClr val="232D4B"/>
                </a:solidFill>
              </a:rPr>
              <a:t>Occupational Stress Injury is a manageable risk—counteract with resilience, effective coping and healthy work environments</a:t>
            </a:r>
          </a:p>
        </p:txBody>
      </p:sp>
      <p:pic>
        <p:nvPicPr>
          <p:cNvPr id="2050" name="Picture 2" descr="How Do You Become a School Nurse? | All Nursing Schools">
            <a:extLst>
              <a:ext uri="{FF2B5EF4-FFF2-40B4-BE49-F238E27FC236}">
                <a16:creationId xmlns:a16="http://schemas.microsoft.com/office/drawing/2014/main" id="{AED35EAC-3607-5AD7-F58A-BD64C2FAD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171" y="2034474"/>
            <a:ext cx="2962275"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7358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76203"/>
            <a:ext cx="10895231" cy="1007533"/>
          </a:xfrm>
        </p:spPr>
        <p:txBody>
          <a:bodyPr/>
          <a:lstStyle/>
          <a:p>
            <a:pPr algn="ctr"/>
            <a:r>
              <a:rPr lang="en-US" dirty="0"/>
              <a:t> </a:t>
            </a:r>
            <a:r>
              <a:rPr lang="en-US" sz="4000" dirty="0"/>
              <a:t>Peer/Leader Cover Actions</a:t>
            </a:r>
          </a:p>
        </p:txBody>
      </p:sp>
      <p:sp>
        <p:nvSpPr>
          <p:cNvPr id="4" name="Rectangle 3"/>
          <p:cNvSpPr/>
          <p:nvPr/>
        </p:nvSpPr>
        <p:spPr>
          <a:xfrm>
            <a:off x="990601" y="1566953"/>
            <a:ext cx="8151813" cy="3170099"/>
          </a:xfrm>
          <a:prstGeom prst="rect">
            <a:avLst/>
          </a:prstGeom>
        </p:spPr>
        <p:txBody>
          <a:bodyPr wrap="square">
            <a:spAutoFit/>
          </a:bodyPr>
          <a:lstStyle/>
          <a:p>
            <a:pPr marL="342900" indent="-342900">
              <a:spcAft>
                <a:spcPts val="400"/>
              </a:spcAft>
              <a:buFont typeface="Wingdings" panose="05000000000000000000" pitchFamily="2" charset="2"/>
              <a:buChar char="v"/>
            </a:pPr>
            <a:r>
              <a:rPr lang="en-US" sz="2000" dirty="0">
                <a:cs typeface="Arial" charset="0"/>
              </a:rPr>
              <a:t>Make others safe</a:t>
            </a:r>
          </a:p>
          <a:p>
            <a:pPr marL="342900" indent="-342900">
              <a:spcAft>
                <a:spcPts val="400"/>
              </a:spcAft>
              <a:buFont typeface="Wingdings" panose="05000000000000000000" pitchFamily="2" charset="2"/>
              <a:buChar char="v"/>
            </a:pPr>
            <a:r>
              <a:rPr lang="en-US" sz="2000" dirty="0">
                <a:cs typeface="Arial" charset="0"/>
              </a:rPr>
              <a:t>Check in via text, offer time to chat</a:t>
            </a:r>
          </a:p>
          <a:p>
            <a:pPr marL="342900" indent="-342900">
              <a:spcAft>
                <a:spcPts val="400"/>
              </a:spcAft>
              <a:buFont typeface="Wingdings" panose="05000000000000000000" pitchFamily="2" charset="2"/>
              <a:buChar char="v"/>
            </a:pPr>
            <a:r>
              <a:rPr lang="en-US" sz="2000" dirty="0">
                <a:cs typeface="Arial" charset="0"/>
              </a:rPr>
              <a:t>Gather as a group if patient is aggressive or violent</a:t>
            </a:r>
          </a:p>
          <a:p>
            <a:pPr marL="342900" indent="-342900">
              <a:spcAft>
                <a:spcPts val="400"/>
              </a:spcAft>
              <a:buFont typeface="Wingdings" panose="05000000000000000000" pitchFamily="2" charset="2"/>
              <a:buChar char="v"/>
            </a:pPr>
            <a:r>
              <a:rPr lang="en-US" sz="2000" dirty="0"/>
              <a:t>Focus the person on what to do rather than what not to do </a:t>
            </a:r>
          </a:p>
          <a:p>
            <a:pPr marL="342900" indent="-342900">
              <a:spcAft>
                <a:spcPts val="400"/>
              </a:spcAft>
              <a:buFont typeface="Wingdings" panose="05000000000000000000" pitchFamily="2" charset="2"/>
              <a:buChar char="v"/>
            </a:pPr>
            <a:r>
              <a:rPr lang="en-US" sz="2000" dirty="0"/>
              <a:t>Work to make situations safer by focusing on lessons learned, preparing and training personnel, and reducing threatening situations</a:t>
            </a:r>
          </a:p>
          <a:p>
            <a:pPr marL="342900" indent="-342900">
              <a:spcAft>
                <a:spcPts val="400"/>
              </a:spcAft>
              <a:buFont typeface="Wingdings" panose="05000000000000000000" pitchFamily="2" charset="2"/>
              <a:buChar char="v"/>
            </a:pPr>
            <a:r>
              <a:rPr lang="en-US" sz="2000" dirty="0"/>
              <a:t>Slowly implement SFA actions into the organization so it is normal to check in and discuss things well in advance of anything happening</a:t>
            </a:r>
          </a:p>
          <a:p>
            <a:pPr>
              <a:spcAft>
                <a:spcPts val="400"/>
              </a:spcAft>
            </a:pPr>
            <a:endParaRPr lang="en-US" sz="2000" dirty="0"/>
          </a:p>
        </p:txBody>
      </p:sp>
    </p:spTree>
    <p:extLst>
      <p:ext uri="{BB962C8B-B14F-4D97-AF65-F5344CB8AC3E}">
        <p14:creationId xmlns:p14="http://schemas.microsoft.com/office/powerpoint/2010/main" val="11678636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7010" y="216138"/>
            <a:ext cx="9146042" cy="1007533"/>
          </a:xfrm>
        </p:spPr>
        <p:txBody>
          <a:bodyPr>
            <a:normAutofit/>
          </a:bodyPr>
          <a:lstStyle/>
          <a:p>
            <a:r>
              <a:rPr lang="en-US" sz="4000" dirty="0"/>
              <a:t>Organizational/Leadership Cover Actions</a:t>
            </a:r>
          </a:p>
        </p:txBody>
      </p:sp>
      <p:sp>
        <p:nvSpPr>
          <p:cNvPr id="4" name="TextBox 3"/>
          <p:cNvSpPr txBox="1"/>
          <p:nvPr/>
        </p:nvSpPr>
        <p:spPr>
          <a:xfrm>
            <a:off x="838200" y="1676400"/>
            <a:ext cx="9829800" cy="4965462"/>
          </a:xfrm>
          <a:prstGeom prst="rect">
            <a:avLst/>
          </a:prstGeom>
          <a:noFill/>
        </p:spPr>
        <p:txBody>
          <a:bodyPr wrap="square" rtlCol="0">
            <a:spAutoFit/>
          </a:bodyPr>
          <a:lstStyle/>
          <a:p>
            <a:pPr marL="285750" indent="-285750">
              <a:spcAft>
                <a:spcPts val="400"/>
              </a:spcAft>
              <a:buFont typeface="Wingdings" panose="05000000000000000000" pitchFamily="2" charset="2"/>
              <a:buChar char="v"/>
            </a:pPr>
            <a:r>
              <a:rPr lang="en-US" dirty="0"/>
              <a:t>Debrief, (huddle) give people chance to review after incidents (lessons learned approach)</a:t>
            </a:r>
          </a:p>
          <a:p>
            <a:pPr marL="742950" lvl="1" indent="-285750">
              <a:spcAft>
                <a:spcPts val="400"/>
              </a:spcAft>
              <a:buFont typeface="Wingdings" panose="05000000000000000000" pitchFamily="2" charset="2"/>
              <a:buChar char="§"/>
            </a:pPr>
            <a:r>
              <a:rPr lang="en-US" dirty="0"/>
              <a:t>What could have been done differently</a:t>
            </a:r>
          </a:p>
          <a:p>
            <a:pPr marL="742950" lvl="1" indent="-285750">
              <a:spcAft>
                <a:spcPts val="400"/>
              </a:spcAft>
              <a:buFont typeface="Wingdings" panose="05000000000000000000" pitchFamily="2" charset="2"/>
              <a:buChar char="§"/>
            </a:pPr>
            <a:r>
              <a:rPr lang="en-US" dirty="0"/>
              <a:t>What do you need?</a:t>
            </a:r>
          </a:p>
          <a:p>
            <a:pPr marL="742950" lvl="1" indent="-285750">
              <a:spcAft>
                <a:spcPts val="400"/>
              </a:spcAft>
              <a:buFont typeface="Wingdings" panose="05000000000000000000" pitchFamily="2" charset="2"/>
              <a:buChar char="§"/>
            </a:pPr>
            <a:r>
              <a:rPr lang="en-US" dirty="0"/>
              <a:t>Ask each person individually</a:t>
            </a:r>
          </a:p>
          <a:p>
            <a:pPr marL="742950" lvl="1" indent="-285750">
              <a:spcAft>
                <a:spcPts val="400"/>
              </a:spcAft>
              <a:buFont typeface="Wingdings" panose="05000000000000000000" pitchFamily="2" charset="2"/>
              <a:buChar char="§"/>
            </a:pPr>
            <a:r>
              <a:rPr lang="en-US" dirty="0"/>
              <a:t>Call and say sorry after incident</a:t>
            </a:r>
          </a:p>
          <a:p>
            <a:pPr marL="742950" lvl="1" indent="-285750">
              <a:spcAft>
                <a:spcPts val="400"/>
              </a:spcAft>
              <a:buFont typeface="Wingdings" panose="05000000000000000000" pitchFamily="2" charset="2"/>
              <a:buChar char="§"/>
            </a:pPr>
            <a:r>
              <a:rPr lang="en-US" dirty="0"/>
              <a:t>Can’t always promise safety and that it won’t happen again</a:t>
            </a:r>
          </a:p>
          <a:p>
            <a:pPr marL="742950" lvl="1" indent="-285750">
              <a:spcAft>
                <a:spcPts val="400"/>
              </a:spcAft>
              <a:buFont typeface="Wingdings" panose="05000000000000000000" pitchFamily="2" charset="2"/>
              <a:buChar char="§"/>
            </a:pPr>
            <a:r>
              <a:rPr lang="en-US" dirty="0"/>
              <a:t>Need to be careful because sometimes nothing could’ve been done better</a:t>
            </a:r>
          </a:p>
          <a:p>
            <a:pPr marL="285750" indent="-285750">
              <a:spcAft>
                <a:spcPts val="400"/>
              </a:spcAft>
              <a:buFont typeface="Wingdings" panose="05000000000000000000" pitchFamily="2" charset="2"/>
              <a:buChar char="v"/>
            </a:pPr>
            <a:r>
              <a:rPr lang="en-US" dirty="0"/>
              <a:t>Work to make situations safer</a:t>
            </a:r>
          </a:p>
          <a:p>
            <a:pPr marL="742950" lvl="1" indent="-285750">
              <a:spcAft>
                <a:spcPts val="400"/>
              </a:spcAft>
              <a:buFont typeface="Wingdings" panose="05000000000000000000" pitchFamily="2" charset="2"/>
              <a:buChar char="§"/>
            </a:pPr>
            <a:r>
              <a:rPr lang="en-US" dirty="0"/>
              <a:t>Learn which situations feel unsafe to employees and work to improve their safety</a:t>
            </a:r>
          </a:p>
          <a:p>
            <a:pPr marL="742950" lvl="1" indent="-285750">
              <a:spcAft>
                <a:spcPts val="400"/>
              </a:spcAft>
              <a:buFont typeface="Wingdings" panose="05000000000000000000" pitchFamily="2" charset="2"/>
              <a:buChar char="§"/>
            </a:pPr>
            <a:r>
              <a:rPr lang="en-US" dirty="0"/>
              <a:t>Have peers work in partnership</a:t>
            </a:r>
          </a:p>
          <a:p>
            <a:pPr marL="742950" lvl="1" indent="-285750">
              <a:spcAft>
                <a:spcPts val="400"/>
              </a:spcAft>
              <a:buFont typeface="Wingdings" panose="05000000000000000000" pitchFamily="2" charset="2"/>
              <a:buChar char="§"/>
            </a:pPr>
            <a:r>
              <a:rPr lang="en-US" dirty="0"/>
              <a:t>Train personnel on situational awareness</a:t>
            </a:r>
          </a:p>
          <a:p>
            <a:pPr marL="742950" lvl="1" indent="-285750">
              <a:spcAft>
                <a:spcPts val="400"/>
              </a:spcAft>
              <a:buFont typeface="Wingdings" panose="05000000000000000000" pitchFamily="2" charset="2"/>
              <a:buChar char="§"/>
            </a:pPr>
            <a:r>
              <a:rPr lang="en-US" dirty="0"/>
              <a:t>Give briefings before workers are involved in potentially unsafe situations</a:t>
            </a:r>
          </a:p>
          <a:p>
            <a:pPr marL="742950" lvl="1" indent="-285750">
              <a:spcAft>
                <a:spcPts val="400"/>
              </a:spcAft>
              <a:buFont typeface="Wingdings" panose="05000000000000000000" pitchFamily="2" charset="2"/>
              <a:buChar char="§"/>
            </a:pPr>
            <a:r>
              <a:rPr lang="en-US" dirty="0"/>
              <a:t>Reduce anxiety by taking a team approach to difficult cases</a:t>
            </a:r>
          </a:p>
          <a:p>
            <a:pPr marL="742950" lvl="1" indent="-285750">
              <a:spcAft>
                <a:spcPts val="400"/>
              </a:spcAft>
              <a:buFont typeface="Wingdings" panose="05000000000000000000" pitchFamily="2" charset="2"/>
              <a:buChar char="§"/>
            </a:pPr>
            <a:endParaRPr lang="en-US" dirty="0"/>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3514151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76203"/>
            <a:ext cx="11123831" cy="1007533"/>
          </a:xfrm>
        </p:spPr>
        <p:txBody>
          <a:bodyPr>
            <a:normAutofit/>
          </a:bodyPr>
          <a:lstStyle/>
          <a:p>
            <a:pPr algn="ctr"/>
            <a:r>
              <a:rPr lang="en-US" sz="4000" dirty="0"/>
              <a:t>Organizational/Leadership Cover Actions</a:t>
            </a:r>
          </a:p>
        </p:txBody>
      </p:sp>
      <p:sp>
        <p:nvSpPr>
          <p:cNvPr id="4" name="TextBox 3"/>
          <p:cNvSpPr txBox="1"/>
          <p:nvPr/>
        </p:nvSpPr>
        <p:spPr>
          <a:xfrm>
            <a:off x="455831" y="1447800"/>
            <a:ext cx="10896600" cy="5119350"/>
          </a:xfrm>
          <a:prstGeom prst="rect">
            <a:avLst/>
          </a:prstGeom>
          <a:noFill/>
        </p:spPr>
        <p:txBody>
          <a:bodyPr wrap="square" rtlCol="0">
            <a:spAutoFit/>
          </a:bodyPr>
          <a:lstStyle/>
          <a:p>
            <a:pPr marL="285750" indent="-285750">
              <a:spcAft>
                <a:spcPts val="800"/>
              </a:spcAft>
              <a:buFont typeface="Wingdings" panose="05000000000000000000" pitchFamily="2" charset="2"/>
              <a:buChar char="v"/>
            </a:pPr>
            <a:r>
              <a:rPr lang="en-US" sz="2000" dirty="0"/>
              <a:t>Improve boundaries</a:t>
            </a:r>
          </a:p>
          <a:p>
            <a:pPr marL="742950" lvl="1" indent="-285750">
              <a:spcAft>
                <a:spcPts val="800"/>
              </a:spcAft>
              <a:buFont typeface="Wingdings" panose="05000000000000000000" pitchFamily="2" charset="2"/>
              <a:buChar char="§"/>
            </a:pPr>
            <a:r>
              <a:rPr lang="en-US" sz="2000" dirty="0"/>
              <a:t>Mentor individuals who feel overwhelmed or overworked because of their trouble setting work boundaries</a:t>
            </a:r>
          </a:p>
          <a:p>
            <a:pPr marL="742950" lvl="1" indent="-285750">
              <a:spcAft>
                <a:spcPts val="800"/>
              </a:spcAft>
              <a:buFont typeface="Wingdings" panose="05000000000000000000" pitchFamily="2" charset="2"/>
              <a:buChar char="§"/>
            </a:pPr>
            <a:r>
              <a:rPr lang="en-US" sz="2000" dirty="0"/>
              <a:t>Give time off for those needing a break</a:t>
            </a:r>
          </a:p>
          <a:p>
            <a:pPr marL="742950" lvl="1" indent="-285750">
              <a:spcAft>
                <a:spcPts val="800"/>
              </a:spcAft>
              <a:buFont typeface="Wingdings" panose="05000000000000000000" pitchFamily="2" charset="2"/>
              <a:buChar char="§"/>
            </a:pPr>
            <a:r>
              <a:rPr lang="en-US" sz="2000" dirty="0"/>
              <a:t>Be more abrupt or directive if it is necessary to keep a staff member safe</a:t>
            </a:r>
          </a:p>
          <a:p>
            <a:pPr marL="742950" lvl="1" indent="-285750">
              <a:spcAft>
                <a:spcPts val="800"/>
              </a:spcAft>
              <a:buFont typeface="Wingdings" panose="05000000000000000000" pitchFamily="2" charset="2"/>
              <a:buChar char="§"/>
            </a:pPr>
            <a:r>
              <a:rPr lang="en-US" sz="2000" dirty="0"/>
              <a:t>Be a good role model for setting boundaries for yourself or your peers</a:t>
            </a:r>
          </a:p>
          <a:p>
            <a:pPr marL="742950" lvl="1" indent="-285750">
              <a:spcAft>
                <a:spcPts val="800"/>
              </a:spcAft>
              <a:buFont typeface="Wingdings" panose="05000000000000000000" pitchFamily="2" charset="2"/>
              <a:buChar char="§"/>
            </a:pPr>
            <a:r>
              <a:rPr lang="en-US" sz="2000" dirty="0"/>
              <a:t>Give permission and guidance about how to set boundaries and limits</a:t>
            </a:r>
          </a:p>
          <a:p>
            <a:pPr marL="742950" lvl="1" indent="-285750">
              <a:spcAft>
                <a:spcPts val="800"/>
              </a:spcAft>
              <a:buFont typeface="Wingdings" panose="05000000000000000000" pitchFamily="2" charset="2"/>
              <a:buChar char="§"/>
            </a:pPr>
            <a:r>
              <a:rPr lang="en-US" sz="2000" dirty="0"/>
              <a:t>Allow people to go home if needed</a:t>
            </a:r>
          </a:p>
          <a:p>
            <a:pPr marL="742950" lvl="1" indent="-285750">
              <a:spcAft>
                <a:spcPts val="800"/>
              </a:spcAft>
              <a:buFont typeface="Wingdings" panose="05000000000000000000" pitchFamily="2" charset="2"/>
              <a:buChar char="§"/>
            </a:pPr>
            <a:r>
              <a:rPr lang="en-US" sz="2000" dirty="0"/>
              <a:t>Find out what boundaries work best for staff</a:t>
            </a:r>
          </a:p>
          <a:p>
            <a:pPr marL="742950" lvl="1" indent="-285750">
              <a:spcAft>
                <a:spcPts val="800"/>
              </a:spcAft>
              <a:buFont typeface="Wingdings" panose="05000000000000000000" pitchFamily="2" charset="2"/>
              <a:buChar char="§"/>
            </a:pPr>
            <a:r>
              <a:rPr lang="en-US" sz="2000" dirty="0"/>
              <a:t>Help workers make decisions at times when they may not make the best decisions for themselves</a:t>
            </a:r>
          </a:p>
          <a:p>
            <a:pPr marL="742950" lvl="1" indent="-285750">
              <a:spcAft>
                <a:spcPts val="800"/>
              </a:spcAft>
              <a:buFont typeface="Wingdings" panose="05000000000000000000" pitchFamily="2" charset="2"/>
              <a:buChar char="§"/>
            </a:pPr>
            <a:r>
              <a:rPr lang="en-US" sz="2000" dirty="0"/>
              <a:t>Show vulnerability yourself</a:t>
            </a:r>
          </a:p>
          <a:p>
            <a:pPr marL="742950" lvl="1" indent="-285750">
              <a:spcAft>
                <a:spcPts val="800"/>
              </a:spcAft>
              <a:buFont typeface="Wingdings" panose="05000000000000000000" pitchFamily="2" charset="2"/>
              <a:buChar char="§"/>
            </a:pPr>
            <a:r>
              <a:rPr lang="en-US" sz="2000" dirty="0"/>
              <a:t>Help people problem-solve solutions to situations in which they don’t feel safe</a:t>
            </a:r>
          </a:p>
        </p:txBody>
      </p:sp>
    </p:spTree>
    <p:extLst>
      <p:ext uri="{BB962C8B-B14F-4D97-AF65-F5344CB8AC3E}">
        <p14:creationId xmlns:p14="http://schemas.microsoft.com/office/powerpoint/2010/main" val="42194388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8601" y="76203"/>
            <a:ext cx="11123831" cy="1007533"/>
          </a:xfrm>
        </p:spPr>
        <p:txBody>
          <a:bodyPr>
            <a:normAutofit/>
          </a:bodyPr>
          <a:lstStyle/>
          <a:p>
            <a:pPr algn="ctr" eaLnBrk="1" hangingPunct="1">
              <a:defRPr/>
            </a:pPr>
            <a:r>
              <a:rPr lang="en-US" sz="4000" dirty="0">
                <a:ea typeface="ＭＳ Ｐゴシック" charset="0"/>
              </a:rPr>
              <a:t>Cover Example: Self and Peer Support</a:t>
            </a:r>
          </a:p>
        </p:txBody>
      </p:sp>
      <p:sp>
        <p:nvSpPr>
          <p:cNvPr id="60418" name="Rectangle 3"/>
          <p:cNvSpPr>
            <a:spLocks noGrp="1" noChangeArrowheads="1"/>
          </p:cNvSpPr>
          <p:nvPr>
            <p:ph idx="4294967295"/>
          </p:nvPr>
        </p:nvSpPr>
        <p:spPr>
          <a:xfrm>
            <a:off x="4800601" y="1295401"/>
            <a:ext cx="6856413" cy="5408613"/>
          </a:xfrm>
        </p:spPr>
        <p:txBody>
          <a:bodyPr anchor="ctr">
            <a:normAutofit/>
          </a:bodyPr>
          <a:lstStyle/>
          <a:p>
            <a:pPr marL="0" indent="0">
              <a:buNone/>
            </a:pPr>
            <a:endParaRPr lang="en-US" sz="2000" dirty="0">
              <a:solidFill>
                <a:srgbClr val="333333"/>
              </a:solidFill>
              <a:latin typeface="Segoe UI" panose="020B0502040204020203" pitchFamily="34" charset="0"/>
            </a:endParaRPr>
          </a:p>
          <a:p>
            <a:pPr marL="0" indent="0">
              <a:spcAft>
                <a:spcPts val="600"/>
              </a:spcAft>
              <a:buNone/>
            </a:pPr>
            <a:r>
              <a:rPr lang="en-US" dirty="0">
                <a:solidFill>
                  <a:srgbClr val="333333"/>
                </a:solidFill>
                <a:latin typeface="Segoe UI" panose="020B0502040204020203" pitchFamily="34" charset="0"/>
              </a:rPr>
              <a:t>When a nurse is overwhelmed after an exceptionally busy shift many leaders and experienced nurses will remind the nurse that "healthcare is a 24 hour business for a reason, if there are things that can't get done during one shift will be addressed by the oncoming shift" </a:t>
            </a:r>
          </a:p>
        </p:txBody>
      </p:sp>
      <p:pic>
        <p:nvPicPr>
          <p:cNvPr id="3" name="Picture 2" descr="A circuit board&#10;&#10;Description automatically generated">
            <a:extLst>
              <a:ext uri="{FF2B5EF4-FFF2-40B4-BE49-F238E27FC236}">
                <a16:creationId xmlns:a16="http://schemas.microsoft.com/office/drawing/2014/main" id="{A389E84C-D761-2F40-B902-CB6FB94C7D09}"/>
              </a:ext>
            </a:extLst>
          </p:cNvPr>
          <p:cNvPicPr>
            <a:picLocks noChangeAspect="1"/>
          </p:cNvPicPr>
          <p:nvPr/>
        </p:nvPicPr>
        <p:blipFill rotWithShape="1">
          <a:blip r:embed="rId3">
            <a:extLst>
              <a:ext uri="{28A0092B-C50C-407E-A947-70E740481C1C}">
                <a14:useLocalDpi xmlns:a14="http://schemas.microsoft.com/office/drawing/2010/main" val="0"/>
              </a:ext>
            </a:extLst>
          </a:blip>
          <a:srcRect r="2" b="4395"/>
          <a:stretch/>
        </p:blipFill>
        <p:spPr>
          <a:xfrm>
            <a:off x="609601" y="2438401"/>
            <a:ext cx="3362749" cy="3215027"/>
          </a:xfrm>
          <a:prstGeom prst="rect">
            <a:avLst/>
          </a:prstGeom>
        </p:spPr>
      </p:pic>
    </p:spTree>
    <p:extLst>
      <p:ext uri="{BB962C8B-B14F-4D97-AF65-F5344CB8AC3E}">
        <p14:creationId xmlns:p14="http://schemas.microsoft.com/office/powerpoint/2010/main" val="135900251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828801" y="76203"/>
            <a:ext cx="9293979" cy="1007533"/>
          </a:xfrm>
        </p:spPr>
        <p:txBody>
          <a:bodyPr>
            <a:normAutofit/>
          </a:bodyPr>
          <a:lstStyle/>
          <a:p>
            <a:pPr algn="ctr" eaLnBrk="1" hangingPunct="1">
              <a:defRPr/>
            </a:pPr>
            <a:r>
              <a:rPr lang="en-US" sz="4000" dirty="0">
                <a:ea typeface="ＭＳ Ｐゴシック" charset="0"/>
              </a:rPr>
              <a:t>Cover Example: Leader</a:t>
            </a:r>
          </a:p>
        </p:txBody>
      </p:sp>
      <p:sp>
        <p:nvSpPr>
          <p:cNvPr id="60418" name="Rectangle 3"/>
          <p:cNvSpPr>
            <a:spLocks noGrp="1" noChangeArrowheads="1"/>
          </p:cNvSpPr>
          <p:nvPr>
            <p:ph idx="4294967295"/>
          </p:nvPr>
        </p:nvSpPr>
        <p:spPr>
          <a:xfrm>
            <a:off x="6073777" y="1441367"/>
            <a:ext cx="5584825" cy="5408613"/>
          </a:xfrm>
        </p:spPr>
        <p:txBody>
          <a:bodyPr anchor="ctr">
            <a:normAutofit/>
          </a:bodyPr>
          <a:lstStyle/>
          <a:p>
            <a:pPr marL="0" indent="0">
              <a:buNone/>
            </a:pPr>
            <a:r>
              <a:rPr lang="en-US" dirty="0">
                <a:solidFill>
                  <a:srgbClr val="232D4B"/>
                </a:solidFill>
              </a:rPr>
              <a:t>At the beginning of the shift, we realized that we were short a nurse and had two patients that might switch to 1:1s because of complexity. We did up the assignment and got to work. The supervisor was present almost every hour—she was willing to stand by and take action if it was needed. This is providing cover and support. Knowing she was there and willing to help even though we didn’t need her intervention was really comforting.</a:t>
            </a:r>
          </a:p>
        </p:txBody>
      </p:sp>
      <p:pic>
        <p:nvPicPr>
          <p:cNvPr id="5" name="Picture 4" descr="A picture containing graphics, shirt, drawing&#10;&#10;Description automatically generated">
            <a:extLst>
              <a:ext uri="{FF2B5EF4-FFF2-40B4-BE49-F238E27FC236}">
                <a16:creationId xmlns:a16="http://schemas.microsoft.com/office/drawing/2014/main" id="{F652C0B3-5D7B-6C4E-9C70-D8B5CEFFB5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468" b="76"/>
          <a:stretch/>
        </p:blipFill>
        <p:spPr>
          <a:xfrm>
            <a:off x="533401" y="2107005"/>
            <a:ext cx="4277149" cy="4089258"/>
          </a:xfrm>
          <a:prstGeom prst="rect">
            <a:avLst/>
          </a:prstGeom>
        </p:spPr>
      </p:pic>
    </p:spTree>
    <p:extLst>
      <p:ext uri="{BB962C8B-B14F-4D97-AF65-F5344CB8AC3E}">
        <p14:creationId xmlns:p14="http://schemas.microsoft.com/office/powerpoint/2010/main" val="87187078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CDAE6DA6-9428-4F32-BD84-5AC83BB9F9DE}"/>
              </a:ext>
            </a:extLst>
          </p:cNvPr>
          <p:cNvSpPr txBox="1">
            <a:spLocks noChangeArrowheads="1"/>
          </p:cNvSpPr>
          <p:nvPr/>
        </p:nvSpPr>
        <p:spPr bwMode="auto">
          <a:xfrm>
            <a:off x="1524001" y="76201"/>
            <a:ext cx="9432695" cy="7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rtlCol="0"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999" kern="0" dirty="0"/>
              <a:t>Group Discussion: Cover </a:t>
            </a:r>
          </a:p>
        </p:txBody>
      </p:sp>
      <p:pic>
        <p:nvPicPr>
          <p:cNvPr id="8" name="Picture 7" descr="A picture containing indoor, table, sitting, cup&#10;&#10;Description automatically generated">
            <a:extLst>
              <a:ext uri="{FF2B5EF4-FFF2-40B4-BE49-F238E27FC236}">
                <a16:creationId xmlns:a16="http://schemas.microsoft.com/office/drawing/2014/main" id="{3D0F1834-6F12-44EA-853C-F3F5DD7B0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600200"/>
            <a:ext cx="5255684" cy="4572000"/>
          </a:xfrm>
          <a:prstGeom prst="rect">
            <a:avLst/>
          </a:prstGeom>
        </p:spPr>
      </p:pic>
      <p:sp>
        <p:nvSpPr>
          <p:cNvPr id="10" name="Content Placeholder 2">
            <a:extLst>
              <a:ext uri="{FF2B5EF4-FFF2-40B4-BE49-F238E27FC236}">
                <a16:creationId xmlns:a16="http://schemas.microsoft.com/office/drawing/2014/main" id="{3ABB683D-F70A-4D2C-811E-1091D648AADD}"/>
              </a:ext>
            </a:extLst>
          </p:cNvPr>
          <p:cNvSpPr txBox="1">
            <a:spLocks/>
          </p:cNvSpPr>
          <p:nvPr/>
        </p:nvSpPr>
        <p:spPr>
          <a:xfrm>
            <a:off x="5408085" y="865668"/>
            <a:ext cx="5584993" cy="5409743"/>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Arial" panose="020B0604020202020204" pitchFamily="34" charset="0"/>
              <a:buChar char="•"/>
            </a:pPr>
            <a:r>
              <a:rPr lang="en-US" sz="2400" kern="0" dirty="0">
                <a:solidFill>
                  <a:srgbClr val="232D4B"/>
                </a:solidFill>
              </a:rPr>
              <a:t>What are some ways that you have seen that cover might be needed in your work?  </a:t>
            </a:r>
          </a:p>
          <a:p>
            <a:pPr>
              <a:buFont typeface="Arial" panose="020B0604020202020204" pitchFamily="34" charset="0"/>
              <a:buChar char="•"/>
            </a:pPr>
            <a:r>
              <a:rPr lang="en-US" sz="2400" kern="0" dirty="0">
                <a:solidFill>
                  <a:srgbClr val="232D4B"/>
                </a:solidFill>
              </a:rPr>
              <a:t>What are some ways that you find cover for yourself?</a:t>
            </a:r>
          </a:p>
          <a:p>
            <a:pPr>
              <a:buFont typeface="Arial" panose="020B0604020202020204" pitchFamily="34" charset="0"/>
              <a:buChar char="•"/>
            </a:pPr>
            <a:r>
              <a:rPr lang="en-US" sz="2400" kern="0" dirty="0">
                <a:solidFill>
                  <a:srgbClr val="232D4B"/>
                </a:solidFill>
              </a:rPr>
              <a:t>What are some ways that you have offered or been offered cover? </a:t>
            </a:r>
          </a:p>
        </p:txBody>
      </p:sp>
    </p:spTree>
    <p:extLst>
      <p:ext uri="{BB962C8B-B14F-4D97-AF65-F5344CB8AC3E}">
        <p14:creationId xmlns:p14="http://schemas.microsoft.com/office/powerpoint/2010/main" val="1688344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ontent Placeholder 2"/>
          <p:cNvSpPr>
            <a:spLocks noGrp="1"/>
          </p:cNvSpPr>
          <p:nvPr>
            <p:ph idx="4294967295"/>
          </p:nvPr>
        </p:nvSpPr>
        <p:spPr>
          <a:xfrm>
            <a:off x="304801" y="1447800"/>
            <a:ext cx="6210301" cy="5032375"/>
          </a:xfrm>
          <a:solidFill>
            <a:schemeClr val="accent6">
              <a:lumMod val="20000"/>
              <a:lumOff val="80000"/>
            </a:schemeClr>
          </a:solidFill>
          <a:ln w="19050">
            <a:solidFill>
              <a:schemeClr val="accent1"/>
            </a:solidFill>
          </a:ln>
        </p:spPr>
        <p:txBody>
          <a:bodyPr anchor="ctr">
            <a:noAutofit/>
          </a:bodyPr>
          <a:lstStyle/>
          <a:p>
            <a:pPr>
              <a:buFont typeface="Wingdings" charset="2"/>
              <a:buChar char="§"/>
            </a:pPr>
            <a:r>
              <a:rPr lang="en-US" sz="2000" dirty="0"/>
              <a:t>A respected member of your staff has had a hard couple of years. He had an injury, financial problems, and lost a close friend to a motor vehicle accident. Recently, he separated from his spouse and had to move out of the family home. </a:t>
            </a:r>
          </a:p>
          <a:p>
            <a:pPr>
              <a:buFont typeface="Wingdings" charset="2"/>
              <a:buChar char="§"/>
            </a:pPr>
            <a:r>
              <a:rPr lang="en-US" sz="2000" dirty="0"/>
              <a:t>He has been drinking a lot and often appears to be under the influence of alcohol when not at work. </a:t>
            </a:r>
          </a:p>
          <a:p>
            <a:pPr>
              <a:buFont typeface="Wingdings" charset="2"/>
              <a:buChar char="§"/>
            </a:pPr>
            <a:r>
              <a:rPr lang="en-US" sz="2000" dirty="0"/>
              <a:t>He is distracted and expresses a sense of hopelessness that things will improve. </a:t>
            </a:r>
          </a:p>
          <a:p>
            <a:pPr>
              <a:buFont typeface="Wingdings" charset="2"/>
              <a:buChar char="§"/>
            </a:pPr>
            <a:r>
              <a:rPr lang="en-US" sz="2000" dirty="0"/>
              <a:t>Today, he arrives to work late. </a:t>
            </a:r>
          </a:p>
          <a:p>
            <a:pPr>
              <a:buFont typeface="Wingdings" charset="2"/>
              <a:buChar char="§"/>
            </a:pPr>
            <a:r>
              <a:rPr lang="en-US" sz="2000" dirty="0"/>
              <a:t>When you begin to talk with him about your observations he says, “what difference does it make? Nothing really matters anyway. It doesn’t matter if I’m here or not.”</a:t>
            </a:r>
          </a:p>
        </p:txBody>
      </p:sp>
      <p:sp>
        <p:nvSpPr>
          <p:cNvPr id="2" name="TextBox 1">
            <a:extLst>
              <a:ext uri="{FF2B5EF4-FFF2-40B4-BE49-F238E27FC236}">
                <a16:creationId xmlns:a16="http://schemas.microsoft.com/office/drawing/2014/main" id="{914D2663-7D1D-9D40-8372-F33CB0DA61BB}"/>
              </a:ext>
            </a:extLst>
          </p:cNvPr>
          <p:cNvSpPr txBox="1"/>
          <p:nvPr/>
        </p:nvSpPr>
        <p:spPr>
          <a:xfrm>
            <a:off x="7385986" y="2241528"/>
            <a:ext cx="4194987" cy="3138167"/>
          </a:xfrm>
          <a:prstGeom prst="rect">
            <a:avLst/>
          </a:prstGeom>
          <a:solidFill>
            <a:schemeClr val="accent4">
              <a:lumMod val="20000"/>
              <a:lumOff val="80000"/>
            </a:schemeClr>
          </a:solidFill>
          <a:ln w="38100">
            <a:solidFill>
              <a:schemeClr val="accent1"/>
            </a:solidFill>
          </a:ln>
        </p:spPr>
        <p:txBody>
          <a:bodyPr wrap="square" rtlCol="0">
            <a:spAutoFit/>
          </a:bodyPr>
          <a:lstStyle/>
          <a:p>
            <a:pPr marL="285664" indent="-285664">
              <a:buFont typeface="Arial" panose="020B0604020202020204" pitchFamily="34" charset="0"/>
              <a:buChar char="•"/>
            </a:pPr>
            <a:r>
              <a:rPr lang="en-US" sz="1999" dirty="0"/>
              <a:t>What kind of stress injury may be present?</a:t>
            </a:r>
          </a:p>
          <a:p>
            <a:pPr marL="285664" indent="-285664">
              <a:buFont typeface="Arial" panose="020B0604020202020204" pitchFamily="34" charset="0"/>
              <a:buChar char="•"/>
            </a:pPr>
            <a:r>
              <a:rPr lang="en-US" sz="1999" dirty="0"/>
              <a:t>What SFA action(s) would you use?</a:t>
            </a:r>
          </a:p>
          <a:p>
            <a:pPr marL="285664" indent="-285664">
              <a:buFont typeface="Arial" panose="020B0604020202020204" pitchFamily="34" charset="0"/>
              <a:buChar char="•"/>
            </a:pPr>
            <a:r>
              <a:rPr lang="en-US" sz="1999" dirty="0"/>
              <a:t>What is your plan for approaching the situation?</a:t>
            </a:r>
          </a:p>
          <a:p>
            <a:pPr marL="285664" indent="-285664">
              <a:buFont typeface="Arial" panose="020B0604020202020204" pitchFamily="34" charset="0"/>
              <a:buChar char="•"/>
            </a:pPr>
            <a:r>
              <a:rPr lang="en-US" sz="1999" dirty="0"/>
              <a:t>What other information would you want to know?</a:t>
            </a:r>
          </a:p>
          <a:p>
            <a:pPr marL="285664" indent="-285664">
              <a:buFont typeface="Arial" panose="020B0604020202020204" pitchFamily="34" charset="0"/>
              <a:buChar char="•"/>
            </a:pPr>
            <a:r>
              <a:rPr lang="en-US" sz="1999" dirty="0"/>
              <a:t>Outline the exact words/sentences you would use. </a:t>
            </a:r>
          </a:p>
          <a:p>
            <a:endParaRPr lang="en-US" dirty="0"/>
          </a:p>
        </p:txBody>
      </p:sp>
      <p:sp>
        <p:nvSpPr>
          <p:cNvPr id="4" name="Title 3"/>
          <p:cNvSpPr>
            <a:spLocks noGrp="1"/>
          </p:cNvSpPr>
          <p:nvPr>
            <p:ph type="title"/>
          </p:nvPr>
        </p:nvSpPr>
        <p:spPr/>
        <p:txBody>
          <a:bodyPr/>
          <a:lstStyle/>
          <a:p>
            <a:r>
              <a:rPr lang="en-US" dirty="0"/>
              <a:t>Cover Scenario</a:t>
            </a:r>
          </a:p>
        </p:txBody>
      </p:sp>
    </p:spTree>
    <p:extLst>
      <p:ext uri="{BB962C8B-B14F-4D97-AF65-F5344CB8AC3E}">
        <p14:creationId xmlns:p14="http://schemas.microsoft.com/office/powerpoint/2010/main" val="387167926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depressedpatient_crop380w.jpg">
            <a:extLst>
              <a:ext uri="{FF2B5EF4-FFF2-40B4-BE49-F238E27FC236}">
                <a16:creationId xmlns:a16="http://schemas.microsoft.com/office/drawing/2014/main" id="{8E4BB165-4D0F-45E2-8D81-F12205C71DF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828800"/>
            <a:ext cx="2842669" cy="1868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on_the_record_07.jpg">
            <a:extLst>
              <a:ext uri="{FF2B5EF4-FFF2-40B4-BE49-F238E27FC236}">
                <a16:creationId xmlns:a16="http://schemas.microsoft.com/office/drawing/2014/main" id="{ACAE0E3F-319F-4155-BC6D-1C5BE53C04B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1" y="4267200"/>
            <a:ext cx="2842669" cy="2208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6EC3846A-E5FC-4BEB-9128-2C1D36D8A0AF}"/>
              </a:ext>
            </a:extLst>
          </p:cNvPr>
          <p:cNvGrpSpPr/>
          <p:nvPr/>
        </p:nvGrpSpPr>
        <p:grpSpPr>
          <a:xfrm>
            <a:off x="4080882" y="1411630"/>
            <a:ext cx="4563637" cy="4800600"/>
            <a:chOff x="2087295" y="762695"/>
            <a:chExt cx="5365179" cy="5561151"/>
          </a:xfrm>
        </p:grpSpPr>
        <p:pic>
          <p:nvPicPr>
            <p:cNvPr id="10" name="Picture 49">
              <a:extLst>
                <a:ext uri="{FF2B5EF4-FFF2-40B4-BE49-F238E27FC236}">
                  <a16:creationId xmlns:a16="http://schemas.microsoft.com/office/drawing/2014/main" id="{44E050FE-F70E-4F6E-B5F4-95CAF3A2F9E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295" y="762695"/>
              <a:ext cx="4799350" cy="556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97A6AB1-391F-4413-8B7A-E83A602163B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5729" y="3387737"/>
              <a:ext cx="2160024" cy="148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81096C8-FC69-451A-A604-64D4830F698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58" y="1570522"/>
              <a:ext cx="701492" cy="1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C2E2091-46D0-4074-89C4-C2F7A5248EA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589" y="2591020"/>
              <a:ext cx="595157"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1A72BE4-27E7-4026-89F0-CC6F9EA71F3F}"/>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7765" y="4038443"/>
              <a:ext cx="877659"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F67D22F-57B6-48E7-AB45-4436AA99605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0678" y="5162099"/>
              <a:ext cx="1214121" cy="23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ECA1B4E-6B7A-45F9-BF94-D6279BF8EF5F}"/>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711" y="5603310"/>
              <a:ext cx="1090329" cy="18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5">
              <a:extLst>
                <a:ext uri="{FF2B5EF4-FFF2-40B4-BE49-F238E27FC236}">
                  <a16:creationId xmlns:a16="http://schemas.microsoft.com/office/drawing/2014/main" id="{42FFEBD2-07E7-4C39-A1FA-6CCFD24A2424}"/>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729" y="1779574"/>
              <a:ext cx="1415681" cy="50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a:extLst>
                <a:ext uri="{FF2B5EF4-FFF2-40B4-BE49-F238E27FC236}">
                  <a16:creationId xmlns:a16="http://schemas.microsoft.com/office/drawing/2014/main" id="{2BC67037-9E2C-4938-950A-5D9A9884C7C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552" y="2063858"/>
              <a:ext cx="1975922" cy="161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30">
              <a:extLst>
                <a:ext uri="{FF2B5EF4-FFF2-40B4-BE49-F238E27FC236}">
                  <a16:creationId xmlns:a16="http://schemas.microsoft.com/office/drawing/2014/main" id="{762FE199-ECCD-425A-B5FB-4A9FC7C185C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01" y="5044656"/>
              <a:ext cx="652292" cy="44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35">
              <a:extLst>
                <a:ext uri="{FF2B5EF4-FFF2-40B4-BE49-F238E27FC236}">
                  <a16:creationId xmlns:a16="http://schemas.microsoft.com/office/drawing/2014/main" id="{81135F0C-A425-4D86-B3D5-BA85A5F860D6}"/>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1847" y="1287968"/>
              <a:ext cx="1131856" cy="488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34F87D60-815A-4503-9312-82349A91ECA9}"/>
              </a:ext>
            </a:extLst>
          </p:cNvPr>
          <p:cNvSpPr txBox="1"/>
          <p:nvPr/>
        </p:nvSpPr>
        <p:spPr>
          <a:xfrm>
            <a:off x="8974987" y="2273786"/>
            <a:ext cx="3094532" cy="3970318"/>
          </a:xfrm>
          <a:prstGeom prst="rect">
            <a:avLst/>
          </a:prstGeom>
          <a:noFill/>
        </p:spPr>
        <p:txBody>
          <a:bodyPr wrap="square" rtlCol="0">
            <a:spAutoFit/>
          </a:bodyPr>
          <a:lstStyle/>
          <a:p>
            <a:pPr marL="342900" indent="-342900">
              <a:buAutoNum type="arabicPeriod"/>
            </a:pPr>
            <a:r>
              <a:rPr lang="en-US" b="1" i="1" dirty="0"/>
              <a:t>CHECK</a:t>
            </a:r>
          </a:p>
          <a:p>
            <a:r>
              <a:rPr lang="en-US" i="1" dirty="0"/>
              <a:t>Assess: Observe and listen</a:t>
            </a:r>
          </a:p>
          <a:p>
            <a:r>
              <a:rPr lang="en-US" b="1" i="1" dirty="0"/>
              <a:t>2. COORDINATE</a:t>
            </a:r>
          </a:p>
          <a:p>
            <a:r>
              <a:rPr lang="en-US" i="1" dirty="0"/>
              <a:t>Get help, refer as needed</a:t>
            </a:r>
          </a:p>
          <a:p>
            <a:r>
              <a:rPr lang="en-US" b="1" i="1" dirty="0"/>
              <a:t>3. COVER</a:t>
            </a:r>
          </a:p>
          <a:p>
            <a:r>
              <a:rPr lang="en-US" i="1" dirty="0"/>
              <a:t>Get safety ASAP</a:t>
            </a:r>
          </a:p>
          <a:p>
            <a:r>
              <a:rPr lang="en-US" b="1" i="1" dirty="0">
                <a:highlight>
                  <a:srgbClr val="FF33CC"/>
                </a:highlight>
              </a:rPr>
              <a:t>4.CALM</a:t>
            </a:r>
          </a:p>
          <a:p>
            <a:r>
              <a:rPr lang="en-US" i="1" dirty="0">
                <a:highlight>
                  <a:srgbClr val="FF33CC"/>
                </a:highlight>
              </a:rPr>
              <a:t>Relax, slow down, refocus</a:t>
            </a:r>
          </a:p>
          <a:p>
            <a:r>
              <a:rPr lang="en-US" b="1" i="1" dirty="0"/>
              <a:t>5.CONNECT</a:t>
            </a:r>
          </a:p>
          <a:p>
            <a:r>
              <a:rPr lang="en-US" i="1" dirty="0"/>
              <a:t>Get support from others</a:t>
            </a:r>
          </a:p>
          <a:p>
            <a:r>
              <a:rPr lang="en-US" b="1" i="1" dirty="0"/>
              <a:t>6.COMPETENCE</a:t>
            </a:r>
          </a:p>
          <a:p>
            <a:r>
              <a:rPr lang="en-US" i="1" dirty="0"/>
              <a:t>Restore effectiveness</a:t>
            </a:r>
          </a:p>
          <a:p>
            <a:r>
              <a:rPr lang="en-US" b="1" i="1" dirty="0"/>
              <a:t>7. CONFIDENCE</a:t>
            </a:r>
          </a:p>
          <a:p>
            <a:r>
              <a:rPr lang="en-US" i="1" dirty="0"/>
              <a:t>Restore self-esteem and hope</a:t>
            </a:r>
          </a:p>
        </p:txBody>
      </p:sp>
      <p:pic>
        <p:nvPicPr>
          <p:cNvPr id="22" name="Picture 46">
            <a:extLst>
              <a:ext uri="{FF2B5EF4-FFF2-40B4-BE49-F238E27FC236}">
                <a16:creationId xmlns:a16="http://schemas.microsoft.com/office/drawing/2014/main" id="{0C0B2848-D34D-48F1-B68B-A79CCD5EB8D9}"/>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1837" y="1411631"/>
            <a:ext cx="2388566" cy="75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2B2558EF-AF14-4793-9605-C0F95A0572C4}"/>
              </a:ext>
            </a:extLst>
          </p:cNvPr>
          <p:cNvSpPr txBox="1"/>
          <p:nvPr/>
        </p:nvSpPr>
        <p:spPr>
          <a:xfrm>
            <a:off x="3048000" y="228600"/>
            <a:ext cx="6629400" cy="707886"/>
          </a:xfrm>
          <a:prstGeom prst="rect">
            <a:avLst/>
          </a:prstGeom>
          <a:noFill/>
        </p:spPr>
        <p:txBody>
          <a:bodyPr wrap="square" rtlCol="0">
            <a:spAutoFit/>
          </a:bodyPr>
          <a:lstStyle/>
          <a:p>
            <a:r>
              <a:rPr lang="en-US" sz="4000" dirty="0">
                <a:solidFill>
                  <a:schemeClr val="bg1"/>
                </a:solidFill>
              </a:rPr>
              <a:t>Stress First Aid Action: Calm</a:t>
            </a:r>
          </a:p>
        </p:txBody>
      </p:sp>
    </p:spTree>
    <p:extLst>
      <p:ext uri="{BB962C8B-B14F-4D97-AF65-F5344CB8AC3E}">
        <p14:creationId xmlns:p14="http://schemas.microsoft.com/office/powerpoint/2010/main" val="33503104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extBox 8">
            <a:extLst>
              <a:ext uri="{FF2B5EF4-FFF2-40B4-BE49-F238E27FC236}">
                <a16:creationId xmlns:a16="http://schemas.microsoft.com/office/drawing/2014/main" id="{26984C68-D27A-4722-876C-55D2A405950D}"/>
              </a:ext>
            </a:extLst>
          </p:cNvPr>
          <p:cNvGraphicFramePr/>
          <p:nvPr>
            <p:extLst>
              <p:ext uri="{D42A27DB-BD31-4B8C-83A1-F6EECF244321}">
                <p14:modId xmlns:p14="http://schemas.microsoft.com/office/powerpoint/2010/main" val="3390211207"/>
              </p:ext>
            </p:extLst>
          </p:nvPr>
        </p:nvGraphicFramePr>
        <p:xfrm>
          <a:off x="3086100" y="1832377"/>
          <a:ext cx="8915400" cy="5034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981201" y="76201"/>
            <a:ext cx="8610600" cy="1008063"/>
          </a:xfrm>
        </p:spPr>
        <p:txBody>
          <a:bodyPr vert="horz" lIns="91416" tIns="45708" rIns="91416" bIns="45708" numCol="1" rtlCol="0" anchor="ctr" anchorCtr="1" compatLnSpc="1">
            <a:prstTxWarp prst="textNoShape">
              <a:avLst/>
            </a:prstTxWarp>
            <a:normAutofit/>
          </a:bodyPr>
          <a:lstStyle/>
          <a:p>
            <a:pPr>
              <a:defRPr/>
            </a:pPr>
            <a:r>
              <a:rPr lang="en-GB" sz="4000" dirty="0">
                <a:ea typeface="ＭＳ Ｐゴシック" charset="0"/>
                <a:cs typeface="ＭＳ Ｐゴシック" charset="0"/>
              </a:rPr>
              <a:t>Calm Actions </a:t>
            </a:r>
            <a:endParaRPr lang="en-US" sz="4000" dirty="0"/>
          </a:p>
        </p:txBody>
      </p:sp>
      <p:sp>
        <p:nvSpPr>
          <p:cNvPr id="6" name="Down Arrow 1">
            <a:extLst>
              <a:ext uri="{FF2B5EF4-FFF2-40B4-BE49-F238E27FC236}">
                <a16:creationId xmlns:a16="http://schemas.microsoft.com/office/drawing/2014/main" id="{1AC8A8EC-1E93-499E-B047-86DFBD1360DC}"/>
              </a:ext>
            </a:extLst>
          </p:cNvPr>
          <p:cNvSpPr/>
          <p:nvPr/>
        </p:nvSpPr>
        <p:spPr>
          <a:xfrm>
            <a:off x="10820401" y="1370228"/>
            <a:ext cx="323313" cy="462148"/>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 up of text on a black background&#10;&#10;Description automatically generated">
            <a:extLst>
              <a:ext uri="{FF2B5EF4-FFF2-40B4-BE49-F238E27FC236}">
                <a16:creationId xmlns:a16="http://schemas.microsoft.com/office/drawing/2014/main" id="{088F31C1-7B82-4DB0-8A55-C91DD5A997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34" y="2349759"/>
            <a:ext cx="3017336" cy="3114669"/>
          </a:xfrm>
          <a:prstGeom prst="rect">
            <a:avLst/>
          </a:prstGeom>
        </p:spPr>
      </p:pic>
      <p:sp>
        <p:nvSpPr>
          <p:cNvPr id="12" name="Down Arrow 1">
            <a:extLst>
              <a:ext uri="{FF2B5EF4-FFF2-40B4-BE49-F238E27FC236}">
                <a16:creationId xmlns:a16="http://schemas.microsoft.com/office/drawing/2014/main" id="{94E75C15-7570-4C18-AA97-469E5AD33E30}"/>
              </a:ext>
            </a:extLst>
          </p:cNvPr>
          <p:cNvSpPr/>
          <p:nvPr/>
        </p:nvSpPr>
        <p:spPr>
          <a:xfrm>
            <a:off x="6215756" y="1343256"/>
            <a:ext cx="323313" cy="462148"/>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wn Arrow 1">
            <a:extLst>
              <a:ext uri="{FF2B5EF4-FFF2-40B4-BE49-F238E27FC236}">
                <a16:creationId xmlns:a16="http://schemas.microsoft.com/office/drawing/2014/main" id="{9CE269C6-1EE4-405D-8348-1BACBC54BB63}"/>
              </a:ext>
            </a:extLst>
          </p:cNvPr>
          <p:cNvSpPr/>
          <p:nvPr/>
        </p:nvSpPr>
        <p:spPr>
          <a:xfrm>
            <a:off x="8534401" y="1370228"/>
            <a:ext cx="323313" cy="462148"/>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
            <a:extLst>
              <a:ext uri="{FF2B5EF4-FFF2-40B4-BE49-F238E27FC236}">
                <a16:creationId xmlns:a16="http://schemas.microsoft.com/office/drawing/2014/main" id="{B822FFFB-0B02-4B36-9844-AC9BABCF9732}"/>
              </a:ext>
            </a:extLst>
          </p:cNvPr>
          <p:cNvSpPr/>
          <p:nvPr/>
        </p:nvSpPr>
        <p:spPr>
          <a:xfrm>
            <a:off x="4058767" y="1376713"/>
            <a:ext cx="323313" cy="462148"/>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72162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le 1"/>
          <p:cNvSpPr>
            <a:spLocks noGrp="1"/>
          </p:cNvSpPr>
          <p:nvPr>
            <p:ph type="title"/>
          </p:nvPr>
        </p:nvSpPr>
        <p:spPr>
          <a:xfrm>
            <a:off x="1752601" y="76203"/>
            <a:ext cx="9293979" cy="1007533"/>
          </a:xfrm>
        </p:spPr>
        <p:txBody>
          <a:bodyPr>
            <a:normAutofit/>
          </a:bodyPr>
          <a:lstStyle/>
          <a:p>
            <a:pPr algn="ctr">
              <a:defRPr/>
            </a:pPr>
            <a:r>
              <a:rPr lang="en-GB" sz="3999" dirty="0">
                <a:ea typeface="ＭＳ Ｐゴシック" charset="0"/>
                <a:cs typeface="ＭＳ Ｐゴシック" charset="0"/>
              </a:rPr>
              <a:t>Examples of a Need for Calm</a:t>
            </a:r>
            <a:endParaRPr lang="en-US" sz="3999" dirty="0">
              <a:effectLst>
                <a:outerShdw blurRad="38100" dist="38100" dir="2700000" algn="tl">
                  <a:srgbClr val="000000">
                    <a:alpha val="43137"/>
                  </a:srgbClr>
                </a:outerShdw>
              </a:effectLst>
              <a:ea typeface="ＭＳ Ｐゴシック" charset="0"/>
              <a:cs typeface="ＭＳ Ｐゴシック" charset="0"/>
            </a:endParaRPr>
          </a:p>
        </p:txBody>
      </p:sp>
      <p:sp>
        <p:nvSpPr>
          <p:cNvPr id="2" name="TextBox 1"/>
          <p:cNvSpPr txBox="1"/>
          <p:nvPr/>
        </p:nvSpPr>
        <p:spPr>
          <a:xfrm>
            <a:off x="457200" y="2849940"/>
            <a:ext cx="3810000" cy="1569660"/>
          </a:xfrm>
          <a:prstGeom prst="rect">
            <a:avLst/>
          </a:prstGeom>
          <a:solidFill>
            <a:srgbClr val="002060"/>
          </a:solidFill>
        </p:spPr>
        <p:txBody>
          <a:bodyPr wrap="square" rtlCol="0">
            <a:spAutoFit/>
          </a:bodyPr>
          <a:lstStyle/>
          <a:p>
            <a:r>
              <a:rPr lang="en-US" sz="2400" dirty="0">
                <a:solidFill>
                  <a:schemeClr val="bg1"/>
                </a:solidFill>
              </a:rPr>
              <a:t>Never in the history of calming down has anyone ever calmed down by being told to calm down</a:t>
            </a:r>
          </a:p>
        </p:txBody>
      </p:sp>
      <p:sp>
        <p:nvSpPr>
          <p:cNvPr id="3" name="TextBox 2">
            <a:extLst>
              <a:ext uri="{FF2B5EF4-FFF2-40B4-BE49-F238E27FC236}">
                <a16:creationId xmlns:a16="http://schemas.microsoft.com/office/drawing/2014/main" id="{6CA6C835-5488-4512-B8BA-40FFE3CA8760}"/>
              </a:ext>
            </a:extLst>
          </p:cNvPr>
          <p:cNvSpPr txBox="1"/>
          <p:nvPr/>
        </p:nvSpPr>
        <p:spPr>
          <a:xfrm>
            <a:off x="4801970" y="1438900"/>
            <a:ext cx="7009031" cy="5093702"/>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v"/>
            </a:pPr>
            <a:r>
              <a:rPr lang="en-US" dirty="0"/>
              <a:t>Someone returning from responding to a particularly violent domestic violence case is talking too fast and not reacting appropriately to commands or questions.</a:t>
            </a:r>
          </a:p>
          <a:p>
            <a:pPr marL="285750" indent="-285750">
              <a:spcBef>
                <a:spcPts val="600"/>
              </a:spcBef>
              <a:spcAft>
                <a:spcPts val="600"/>
              </a:spcAft>
              <a:buFont typeface="Wingdings" panose="05000000000000000000" pitchFamily="2" charset="2"/>
              <a:buChar char="v"/>
            </a:pPr>
            <a:r>
              <a:rPr lang="en-US" dirty="0"/>
              <a:t>Someone is pacing and wringing their hands while on duty. They just heard that their son, an Army sergeant deployed overseas, has been seriously injured.</a:t>
            </a:r>
          </a:p>
          <a:p>
            <a:pPr marL="285750" indent="-285750">
              <a:spcBef>
                <a:spcPts val="600"/>
              </a:spcBef>
              <a:spcAft>
                <a:spcPts val="600"/>
              </a:spcAft>
              <a:buFont typeface="Wingdings" panose="05000000000000000000" pitchFamily="2" charset="2"/>
              <a:buChar char="v"/>
            </a:pPr>
            <a:r>
              <a:rPr lang="en-US" dirty="0"/>
              <a:t>Alcohol is the only thing a person feels they can  turn to calm themselves.</a:t>
            </a:r>
          </a:p>
          <a:p>
            <a:pPr marL="285750" indent="-285750">
              <a:spcBef>
                <a:spcPts val="600"/>
              </a:spcBef>
              <a:spcAft>
                <a:spcPts val="600"/>
              </a:spcAft>
              <a:buFont typeface="Wingdings" panose="05000000000000000000" pitchFamily="2" charset="2"/>
              <a:buChar char="v"/>
            </a:pPr>
            <a:r>
              <a:rPr lang="en-US" dirty="0"/>
              <a:t>Someone is upset because one of his team took their own life.</a:t>
            </a:r>
          </a:p>
          <a:p>
            <a:pPr marL="285750" indent="-285750">
              <a:spcBef>
                <a:spcPts val="600"/>
              </a:spcBef>
              <a:spcAft>
                <a:spcPts val="600"/>
              </a:spcAft>
              <a:buFont typeface="Wingdings" panose="05000000000000000000" pitchFamily="2" charset="2"/>
              <a:buChar char="v"/>
            </a:pPr>
            <a:r>
              <a:rPr lang="en-US" dirty="0"/>
              <a:t>Someone punches their locker after just returning from responding to a baby who is in a coma after being shaken by a parent.</a:t>
            </a:r>
          </a:p>
          <a:p>
            <a:pPr marL="285750" indent="-285750">
              <a:spcBef>
                <a:spcPts val="600"/>
              </a:spcBef>
              <a:spcAft>
                <a:spcPts val="600"/>
              </a:spcAft>
              <a:buFont typeface="Wingdings" panose="05000000000000000000" pitchFamily="2" charset="2"/>
              <a:buChar char="v"/>
            </a:pPr>
            <a:r>
              <a:rPr lang="en-US" dirty="0"/>
              <a:t>An experienced worker begins to make careless mistakes and notices his adrenaline increase when several others gather to watch him perform an action. </a:t>
            </a:r>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161242435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ayed">
            <a:extLst>
              <a:ext uri="{FF2B5EF4-FFF2-40B4-BE49-F238E27FC236}">
                <a16:creationId xmlns:a16="http://schemas.microsoft.com/office/drawing/2014/main" id="{01F856AB-2305-5A3B-3E5C-95A5B7D9E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1408203"/>
            <a:ext cx="8316201" cy="5386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dirty="0"/>
              <a:t>And Needed More Than Ever Before</a:t>
            </a:r>
          </a:p>
        </p:txBody>
      </p:sp>
    </p:spTree>
    <p:extLst>
      <p:ext uri="{BB962C8B-B14F-4D97-AF65-F5344CB8AC3E}">
        <p14:creationId xmlns:p14="http://schemas.microsoft.com/office/powerpoint/2010/main" val="31902940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6325" y="0"/>
            <a:ext cx="8218876" cy="1007533"/>
          </a:xfrm>
        </p:spPr>
        <p:txBody>
          <a:bodyPr>
            <a:normAutofit/>
          </a:bodyPr>
          <a:lstStyle/>
          <a:p>
            <a:r>
              <a:rPr lang="en-US" sz="4000" dirty="0"/>
              <a:t>CALM: In the Green &amp; Yellow</a:t>
            </a:r>
          </a:p>
        </p:txBody>
      </p:sp>
      <p:sp>
        <p:nvSpPr>
          <p:cNvPr id="5" name="TextBox 4"/>
          <p:cNvSpPr txBox="1"/>
          <p:nvPr/>
        </p:nvSpPr>
        <p:spPr>
          <a:xfrm>
            <a:off x="1295400" y="4572001"/>
            <a:ext cx="9372600" cy="1015663"/>
          </a:xfrm>
          <a:prstGeom prst="rect">
            <a:avLst/>
          </a:prstGeom>
          <a:noFill/>
        </p:spPr>
        <p:txBody>
          <a:bodyPr wrap="square" rtlCol="0">
            <a:spAutoFit/>
          </a:bodyPr>
          <a:lstStyle/>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graphicFrame>
        <p:nvGraphicFramePr>
          <p:cNvPr id="8" name="Diagram 7">
            <a:extLst>
              <a:ext uri="{FF2B5EF4-FFF2-40B4-BE49-F238E27FC236}">
                <a16:creationId xmlns:a16="http://schemas.microsoft.com/office/drawing/2014/main" id="{0A6319B2-D395-4862-8408-F8D36E191398}"/>
              </a:ext>
            </a:extLst>
          </p:cNvPr>
          <p:cNvGraphicFramePr/>
          <p:nvPr/>
        </p:nvGraphicFramePr>
        <p:xfrm>
          <a:off x="941918" y="1364544"/>
          <a:ext cx="101832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27097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1849" y="69847"/>
            <a:ext cx="11116751" cy="981075"/>
          </a:xfrm>
          <a:prstGeom prst="rect">
            <a:avLst/>
          </a:prstGeom>
        </p:spPr>
      </p:pic>
      <p:sp>
        <p:nvSpPr>
          <p:cNvPr id="6" name="TextBox 5"/>
          <p:cNvSpPr txBox="1"/>
          <p:nvPr/>
        </p:nvSpPr>
        <p:spPr>
          <a:xfrm>
            <a:off x="1257300" y="103707"/>
            <a:ext cx="9601200" cy="707886"/>
          </a:xfrm>
          <a:prstGeom prst="rect">
            <a:avLst/>
          </a:prstGeom>
          <a:noFill/>
        </p:spPr>
        <p:txBody>
          <a:bodyPr wrap="square" rtlCol="0">
            <a:spAutoFit/>
          </a:bodyPr>
          <a:lstStyle/>
          <a:p>
            <a:pPr algn="ctr"/>
            <a:r>
              <a:rPr lang="en-US" sz="4000" dirty="0">
                <a:solidFill>
                  <a:schemeClr val="bg1"/>
                </a:solidFill>
              </a:rPr>
              <a:t>CALM: In the Orange or Red</a:t>
            </a:r>
          </a:p>
        </p:txBody>
      </p:sp>
      <p:graphicFrame>
        <p:nvGraphicFramePr>
          <p:cNvPr id="14" name="Diagram 13">
            <a:extLst>
              <a:ext uri="{FF2B5EF4-FFF2-40B4-BE49-F238E27FC236}">
                <a16:creationId xmlns:a16="http://schemas.microsoft.com/office/drawing/2014/main" id="{F5FE21F2-9E33-4B5C-9FC0-17476F8683B9}"/>
              </a:ext>
            </a:extLst>
          </p:cNvPr>
          <p:cNvGraphicFramePr/>
          <p:nvPr/>
        </p:nvGraphicFramePr>
        <p:xfrm>
          <a:off x="685800" y="1219200"/>
          <a:ext cx="10744200"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282475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itle 1"/>
          <p:cNvSpPr>
            <a:spLocks noGrp="1"/>
          </p:cNvSpPr>
          <p:nvPr>
            <p:ph type="title"/>
          </p:nvPr>
        </p:nvSpPr>
        <p:spPr>
          <a:xfrm>
            <a:off x="839571" y="-76200"/>
            <a:ext cx="10512861" cy="1007533"/>
          </a:xfrm>
        </p:spPr>
        <p:txBody>
          <a:bodyPr anchor="b">
            <a:normAutofit/>
          </a:bodyPr>
          <a:lstStyle/>
          <a:p>
            <a:pPr algn="ctr"/>
            <a:r>
              <a:rPr lang="en-US" dirty="0">
                <a:latin typeface="Arial" panose="020B0604020202020204" pitchFamily="34" charset="0"/>
                <a:cs typeface="Arial" panose="020B0604020202020204" pitchFamily="34" charset="0"/>
              </a:rPr>
              <a:t>Calm Self Actions</a:t>
            </a:r>
          </a:p>
        </p:txBody>
      </p:sp>
      <p:sp>
        <p:nvSpPr>
          <p:cNvPr id="3" name="Content Placeholder 2">
            <a:extLst>
              <a:ext uri="{FF2B5EF4-FFF2-40B4-BE49-F238E27FC236}">
                <a16:creationId xmlns:a16="http://schemas.microsoft.com/office/drawing/2014/main" id="{109A3FEF-159A-7844-8671-203F595D4630}"/>
              </a:ext>
            </a:extLst>
          </p:cNvPr>
          <p:cNvSpPr>
            <a:spLocks noGrp="1"/>
          </p:cNvSpPr>
          <p:nvPr>
            <p:ph idx="4294967295"/>
          </p:nvPr>
        </p:nvSpPr>
        <p:spPr>
          <a:xfrm>
            <a:off x="4767481" y="1295400"/>
            <a:ext cx="6584950" cy="5257800"/>
          </a:xfrm>
        </p:spPr>
        <p:txBody>
          <a:bodyPr>
            <a:noAutofit/>
          </a:bodyPr>
          <a:lstStyle/>
          <a:p>
            <a:pPr marL="0" indent="0">
              <a:buNone/>
            </a:pPr>
            <a:r>
              <a:rPr lang="en-US" sz="1800" b="1" dirty="0"/>
              <a:t>Focus on</a:t>
            </a:r>
          </a:p>
          <a:p>
            <a:r>
              <a:rPr lang="en-US" sz="1800" dirty="0"/>
              <a:t>Whatever helps you to keep focused on the present moment</a:t>
            </a:r>
          </a:p>
          <a:p>
            <a:r>
              <a:rPr lang="en-US" sz="1800" dirty="0"/>
              <a:t>Taking actions to reduce stress reactions</a:t>
            </a:r>
          </a:p>
          <a:p>
            <a:r>
              <a:rPr lang="en-US" sz="1800" dirty="0"/>
              <a:t>Acceptance</a:t>
            </a:r>
          </a:p>
          <a:p>
            <a:r>
              <a:rPr lang="en-US" sz="1800" dirty="0"/>
              <a:t>Gratitude</a:t>
            </a:r>
          </a:p>
          <a:p>
            <a:r>
              <a:rPr lang="en-US" sz="1800" dirty="0"/>
              <a:t>What you can control</a:t>
            </a:r>
          </a:p>
          <a:p>
            <a:r>
              <a:rPr lang="en-US" sz="1800" dirty="0"/>
              <a:t>Changing beliefs that don’t serve you</a:t>
            </a:r>
          </a:p>
          <a:p>
            <a:r>
              <a:rPr lang="en-US" sz="1800" dirty="0"/>
              <a:t>When or how pain temporarily eases</a:t>
            </a:r>
          </a:p>
          <a:p>
            <a:pPr marL="0" indent="0">
              <a:buNone/>
            </a:pPr>
            <a:r>
              <a:rPr lang="en-US" sz="1800" b="1" dirty="0"/>
              <a:t>Prioritize simple strategies to calm down</a:t>
            </a:r>
          </a:p>
          <a:p>
            <a:pPr lvl="0"/>
            <a:r>
              <a:rPr lang="en-US" sz="1800" dirty="0"/>
              <a:t>Physical activity</a:t>
            </a:r>
          </a:p>
          <a:p>
            <a:pPr lvl="0"/>
            <a:r>
              <a:rPr lang="en-US" sz="1800" dirty="0"/>
              <a:t>Breathing more slowly, evenly</a:t>
            </a:r>
          </a:p>
          <a:p>
            <a:pPr lvl="0"/>
            <a:r>
              <a:rPr lang="en-US" sz="1800" dirty="0"/>
              <a:t>Meditation, mindfulness </a:t>
            </a:r>
          </a:p>
          <a:p>
            <a:pPr lvl="0"/>
            <a:r>
              <a:rPr lang="en-US" sz="1800" dirty="0"/>
              <a:t>Spend time with family and close friends (social support)</a:t>
            </a:r>
          </a:p>
          <a:p>
            <a:pPr lvl="0"/>
            <a:r>
              <a:rPr lang="en-US" sz="1800" dirty="0"/>
              <a:t>Listen to music, read, take a walk</a:t>
            </a:r>
          </a:p>
          <a:p>
            <a:pPr lvl="0"/>
            <a:r>
              <a:rPr lang="en-US" sz="1800" dirty="0"/>
              <a:t>Humor</a:t>
            </a:r>
          </a:p>
        </p:txBody>
      </p:sp>
      <p:pic>
        <p:nvPicPr>
          <p:cNvPr id="6" name="Picture 5">
            <a:extLst>
              <a:ext uri="{FF2B5EF4-FFF2-40B4-BE49-F238E27FC236}">
                <a16:creationId xmlns:a16="http://schemas.microsoft.com/office/drawing/2014/main" id="{E92B3BAB-1F6B-B442-9945-1DCBFEC70D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31" r="16293"/>
          <a:stretch/>
        </p:blipFill>
        <p:spPr>
          <a:xfrm>
            <a:off x="1609" y="1295400"/>
            <a:ext cx="4634363" cy="5562600"/>
          </a:xfrm>
          <a:prstGeom prst="rect">
            <a:avLst/>
          </a:prstGeom>
          <a:effectLst/>
        </p:spPr>
      </p:pic>
    </p:spTree>
    <p:extLst>
      <p:ext uri="{BB962C8B-B14F-4D97-AF65-F5344CB8AC3E}">
        <p14:creationId xmlns:p14="http://schemas.microsoft.com/office/powerpoint/2010/main" val="17585509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A2CEE0-1183-437F-ABB1-F5F25A4259C6}"/>
              </a:ext>
            </a:extLst>
          </p:cNvPr>
          <p:cNvSpPr>
            <a:spLocks noGrp="1"/>
          </p:cNvSpPr>
          <p:nvPr>
            <p:ph type="title"/>
          </p:nvPr>
        </p:nvSpPr>
        <p:spPr>
          <a:xfrm>
            <a:off x="3657601" y="177270"/>
            <a:ext cx="4876799" cy="1007533"/>
          </a:xfrm>
        </p:spPr>
        <p:txBody>
          <a:bodyPr>
            <a:normAutofit/>
          </a:bodyPr>
          <a:lstStyle/>
          <a:p>
            <a:r>
              <a:rPr lang="en-US" dirty="0">
                <a:latin typeface="Arial" panose="020B0604020202020204" pitchFamily="34" charset="0"/>
                <a:cs typeface="Arial" panose="020B0604020202020204" pitchFamily="34" charset="0"/>
              </a:rPr>
              <a:t>STOP Technique</a:t>
            </a:r>
          </a:p>
        </p:txBody>
      </p:sp>
      <p:sp>
        <p:nvSpPr>
          <p:cNvPr id="5" name="Content Placeholder 6">
            <a:extLst>
              <a:ext uri="{FF2B5EF4-FFF2-40B4-BE49-F238E27FC236}">
                <a16:creationId xmlns:a16="http://schemas.microsoft.com/office/drawing/2014/main" id="{59DCB627-ADCC-4916-808B-B49A10F349E5}"/>
              </a:ext>
            </a:extLst>
          </p:cNvPr>
          <p:cNvSpPr txBox="1">
            <a:spLocks/>
          </p:cNvSpPr>
          <p:nvPr/>
        </p:nvSpPr>
        <p:spPr>
          <a:xfrm>
            <a:off x="839571" y="1825626"/>
            <a:ext cx="5180251" cy="435133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399" b="1" dirty="0"/>
              <a:t>S</a:t>
            </a:r>
            <a:r>
              <a:rPr lang="en-US" sz="3199" dirty="0"/>
              <a:t>top: </a:t>
            </a:r>
            <a:r>
              <a:rPr lang="en-US" i="1" dirty="0"/>
              <a:t>pause for a moment</a:t>
            </a:r>
            <a:endParaRPr lang="en-US" sz="3199" dirty="0"/>
          </a:p>
          <a:p>
            <a:pPr marL="0" indent="0">
              <a:buNone/>
            </a:pPr>
            <a:endParaRPr lang="en-US" sz="3199" dirty="0"/>
          </a:p>
          <a:p>
            <a:pPr marL="0" indent="0">
              <a:buNone/>
            </a:pPr>
            <a:r>
              <a:rPr lang="en-US" sz="4399" b="1" dirty="0"/>
              <a:t>T</a:t>
            </a:r>
            <a:r>
              <a:rPr lang="en-US" sz="3199" dirty="0"/>
              <a:t>ake a Breath:</a:t>
            </a:r>
            <a:r>
              <a:rPr lang="en-US" i="1" dirty="0"/>
              <a:t> to calm </a:t>
            </a:r>
            <a:endParaRPr lang="en-US" sz="3199" dirty="0"/>
          </a:p>
          <a:p>
            <a:pPr marL="0" indent="0">
              <a:buNone/>
            </a:pPr>
            <a:endParaRPr lang="en-US" sz="3199" dirty="0"/>
          </a:p>
          <a:p>
            <a:pPr marL="0" indent="0">
              <a:buNone/>
            </a:pPr>
            <a:r>
              <a:rPr lang="en-US" sz="4399" b="1" dirty="0"/>
              <a:t>O</a:t>
            </a:r>
            <a:r>
              <a:rPr lang="en-US" sz="3199" dirty="0"/>
              <a:t>bserve: </a:t>
            </a:r>
            <a:r>
              <a:rPr lang="en-US" i="1" dirty="0"/>
              <a:t>what am I feeling </a:t>
            </a:r>
          </a:p>
          <a:p>
            <a:pPr marL="0" indent="0">
              <a:buNone/>
            </a:pPr>
            <a:r>
              <a:rPr lang="en-US" i="1" dirty="0"/>
              <a:t>What are my goals? </a:t>
            </a:r>
          </a:p>
          <a:p>
            <a:pPr marL="0" indent="0">
              <a:buNone/>
            </a:pPr>
            <a:r>
              <a:rPr lang="en-US" i="1" dirty="0"/>
              <a:t>What are my choices?</a:t>
            </a:r>
            <a:endParaRPr lang="en-US" sz="3199" dirty="0"/>
          </a:p>
          <a:p>
            <a:pPr marL="0" indent="0">
              <a:buNone/>
            </a:pPr>
            <a:endParaRPr lang="en-US" sz="3199" dirty="0"/>
          </a:p>
          <a:p>
            <a:pPr marL="0" indent="0">
              <a:buNone/>
            </a:pPr>
            <a:r>
              <a:rPr lang="en-US" sz="4399" b="1" dirty="0"/>
              <a:t>P</a:t>
            </a:r>
            <a:r>
              <a:rPr lang="en-US" sz="3199" dirty="0"/>
              <a:t>roceed with awareness</a:t>
            </a:r>
          </a:p>
        </p:txBody>
      </p:sp>
      <p:pic>
        <p:nvPicPr>
          <p:cNvPr id="6" name="Picture 5" descr="stopsign.png">
            <a:extLst>
              <a:ext uri="{FF2B5EF4-FFF2-40B4-BE49-F238E27FC236}">
                <a16:creationId xmlns:a16="http://schemas.microsoft.com/office/drawing/2014/main" id="{A174DC3E-655E-4C68-AD8C-16E344FF3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063" y="1981578"/>
            <a:ext cx="3258818" cy="3887974"/>
          </a:xfrm>
          <a:prstGeom prst="rect">
            <a:avLst/>
          </a:prstGeom>
        </p:spPr>
      </p:pic>
      <p:sp>
        <p:nvSpPr>
          <p:cNvPr id="7" name="TextBox 6">
            <a:extLst>
              <a:ext uri="{FF2B5EF4-FFF2-40B4-BE49-F238E27FC236}">
                <a16:creationId xmlns:a16="http://schemas.microsoft.com/office/drawing/2014/main" id="{7771C7E2-4644-4BEA-AFDF-135B4341E9A5}"/>
              </a:ext>
            </a:extLst>
          </p:cNvPr>
          <p:cNvSpPr txBox="1"/>
          <p:nvPr/>
        </p:nvSpPr>
        <p:spPr>
          <a:xfrm>
            <a:off x="2697231" y="6380922"/>
            <a:ext cx="6637779" cy="399981"/>
          </a:xfrm>
          <a:prstGeom prst="rect">
            <a:avLst/>
          </a:prstGeom>
          <a:noFill/>
        </p:spPr>
        <p:txBody>
          <a:bodyPr wrap="none" rtlCol="0">
            <a:spAutoFit/>
          </a:bodyPr>
          <a:lstStyle/>
          <a:p>
            <a:r>
              <a:rPr lang="en-US" sz="1999" dirty="0"/>
              <a:t>“Between stimulus and response there is a space” </a:t>
            </a:r>
            <a:r>
              <a:rPr lang="en-US" dirty="0"/>
              <a:t>Viktor Frankl</a:t>
            </a:r>
          </a:p>
        </p:txBody>
      </p:sp>
    </p:spTree>
    <p:extLst>
      <p:ext uri="{BB962C8B-B14F-4D97-AF65-F5344CB8AC3E}">
        <p14:creationId xmlns:p14="http://schemas.microsoft.com/office/powerpoint/2010/main" val="30965406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4E786C1-2F69-44C5-917B-35FE9A5980B3}"/>
              </a:ext>
            </a:extLst>
          </p:cNvPr>
          <p:cNvSpPr txBox="1">
            <a:spLocks/>
          </p:cNvSpPr>
          <p:nvPr/>
        </p:nvSpPr>
        <p:spPr>
          <a:xfrm>
            <a:off x="228600" y="1828801"/>
            <a:ext cx="6584774" cy="3785419"/>
          </a:xfrm>
          <a:prstGeom prst="rect">
            <a:avLst/>
          </a:prstGeom>
        </p:spPr>
        <p:txBody>
          <a:bodyPr>
            <a:normAutofit/>
          </a:bodyPr>
          <a:lst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rgbClr val="232D4B"/>
              </a:solidFill>
            </a:endParaRPr>
          </a:p>
        </p:txBody>
      </p:sp>
      <p:sp>
        <p:nvSpPr>
          <p:cNvPr id="7" name="Title 1">
            <a:extLst>
              <a:ext uri="{FF2B5EF4-FFF2-40B4-BE49-F238E27FC236}">
                <a16:creationId xmlns:a16="http://schemas.microsoft.com/office/drawing/2014/main" id="{2019093B-32E6-4F97-9E4F-AB13A1821EC7}"/>
              </a:ext>
            </a:extLst>
          </p:cNvPr>
          <p:cNvSpPr>
            <a:spLocks noGrp="1"/>
          </p:cNvSpPr>
          <p:nvPr>
            <p:ph type="title"/>
          </p:nvPr>
        </p:nvSpPr>
        <p:spPr>
          <a:xfrm>
            <a:off x="533400" y="-350253"/>
            <a:ext cx="10411882" cy="1286160"/>
          </a:xfrm>
        </p:spPr>
        <p:txBody>
          <a:bodyPr anchor="b">
            <a:normAutofit/>
          </a:bodyPr>
          <a:lstStyle/>
          <a:p>
            <a:pPr algn="ctr"/>
            <a:r>
              <a:rPr lang="en-US" dirty="0">
                <a:latin typeface="Arial" panose="020B0604020202020204" pitchFamily="34" charset="0"/>
                <a:cs typeface="Arial" panose="020B0604020202020204" pitchFamily="34" charset="0"/>
              </a:rPr>
              <a:t>Calm Peer/Leader Actions</a:t>
            </a:r>
          </a:p>
        </p:txBody>
      </p:sp>
      <p:graphicFrame>
        <p:nvGraphicFramePr>
          <p:cNvPr id="2" name="Diagram 1">
            <a:extLst>
              <a:ext uri="{FF2B5EF4-FFF2-40B4-BE49-F238E27FC236}">
                <a16:creationId xmlns:a16="http://schemas.microsoft.com/office/drawing/2014/main" id="{43853171-9CC0-4335-B8F4-E9CAD6A1E13F}"/>
              </a:ext>
            </a:extLst>
          </p:cNvPr>
          <p:cNvGraphicFramePr/>
          <p:nvPr/>
        </p:nvGraphicFramePr>
        <p:xfrm>
          <a:off x="2902832" y="1236407"/>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6ACFBB5-A164-413B-992D-C285D61041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110" r="23208"/>
          <a:stretch/>
        </p:blipFill>
        <p:spPr>
          <a:xfrm>
            <a:off x="229471" y="1676400"/>
            <a:ext cx="2503407" cy="4419600"/>
          </a:xfrm>
          <a:prstGeom prst="rect">
            <a:avLst/>
          </a:prstGeom>
          <a:effectLst/>
        </p:spPr>
      </p:pic>
    </p:spTree>
    <p:extLst>
      <p:ext uri="{BB962C8B-B14F-4D97-AF65-F5344CB8AC3E}">
        <p14:creationId xmlns:p14="http://schemas.microsoft.com/office/powerpoint/2010/main" val="32575083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85C6-ED92-4041-AA55-D5973D41BBEE}"/>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Calm Organization Strategies</a:t>
            </a:r>
          </a:p>
        </p:txBody>
      </p:sp>
      <p:sp>
        <p:nvSpPr>
          <p:cNvPr id="3" name="TextBox 2">
            <a:extLst>
              <a:ext uri="{FF2B5EF4-FFF2-40B4-BE49-F238E27FC236}">
                <a16:creationId xmlns:a16="http://schemas.microsoft.com/office/drawing/2014/main" id="{775DD477-D288-4391-AD41-D917E4C27986}"/>
              </a:ext>
            </a:extLst>
          </p:cNvPr>
          <p:cNvSpPr txBox="1"/>
          <p:nvPr/>
        </p:nvSpPr>
        <p:spPr>
          <a:xfrm>
            <a:off x="4800600" y="2485769"/>
            <a:ext cx="6858000" cy="3754874"/>
          </a:xfrm>
          <a:prstGeom prst="rect">
            <a:avLst/>
          </a:prstGeom>
          <a:noFill/>
        </p:spPr>
        <p:txBody>
          <a:bodyPr wrap="square" rtlCol="0">
            <a:spAutoFit/>
          </a:bodyPr>
          <a:lstStyle/>
          <a:p>
            <a:pPr marL="285750" indent="-285750">
              <a:spcAft>
                <a:spcPts val="600"/>
              </a:spcAft>
              <a:buFont typeface="Wingdings" panose="05000000000000000000" pitchFamily="2" charset="2"/>
              <a:buChar char="v"/>
            </a:pPr>
            <a:r>
              <a:rPr lang="en-US" sz="2200" dirty="0"/>
              <a:t>Lavender rooms</a:t>
            </a:r>
          </a:p>
          <a:p>
            <a:pPr marL="285750" indent="-285750">
              <a:spcAft>
                <a:spcPts val="600"/>
              </a:spcAft>
              <a:buFont typeface="Wingdings" panose="05000000000000000000" pitchFamily="2" charset="2"/>
              <a:buChar char="v"/>
            </a:pPr>
            <a:r>
              <a:rPr lang="en-US" sz="2200" dirty="0"/>
              <a:t>Resilience Carts</a:t>
            </a:r>
          </a:p>
          <a:p>
            <a:pPr marL="285750" indent="-285750">
              <a:spcAft>
                <a:spcPts val="600"/>
              </a:spcAft>
              <a:buFont typeface="Wingdings" panose="05000000000000000000" pitchFamily="2" charset="2"/>
              <a:buChar char="v"/>
            </a:pPr>
            <a:r>
              <a:rPr lang="en-US" sz="2200" dirty="0"/>
              <a:t>Flex Staffing</a:t>
            </a:r>
          </a:p>
          <a:p>
            <a:pPr marL="285750" indent="-285750">
              <a:spcAft>
                <a:spcPts val="600"/>
              </a:spcAft>
              <a:buFont typeface="Wingdings" panose="05000000000000000000" pitchFamily="2" charset="2"/>
              <a:buChar char="v"/>
            </a:pPr>
            <a:r>
              <a:rPr lang="en-US" sz="2200" dirty="0"/>
              <a:t>Additional support staff</a:t>
            </a:r>
          </a:p>
          <a:p>
            <a:pPr marL="285750" indent="-285750">
              <a:spcAft>
                <a:spcPts val="600"/>
              </a:spcAft>
              <a:buFont typeface="Wingdings" panose="05000000000000000000" pitchFamily="2" charset="2"/>
              <a:buChar char="v"/>
            </a:pPr>
            <a:r>
              <a:rPr lang="en-US" sz="2200" dirty="0"/>
              <a:t>After Actions Response</a:t>
            </a:r>
          </a:p>
          <a:p>
            <a:pPr marL="285750" indent="-285750">
              <a:spcAft>
                <a:spcPts val="600"/>
              </a:spcAft>
              <a:buFont typeface="Wingdings" panose="05000000000000000000" pitchFamily="2" charset="2"/>
              <a:buChar char="v"/>
            </a:pPr>
            <a:r>
              <a:rPr lang="en-US" sz="2200" dirty="0"/>
              <a:t>Stress Management programs</a:t>
            </a:r>
          </a:p>
          <a:p>
            <a:pPr marL="285750" indent="-285750">
              <a:spcAft>
                <a:spcPts val="600"/>
              </a:spcAft>
              <a:buFont typeface="Wingdings" panose="05000000000000000000" pitchFamily="2" charset="2"/>
              <a:buChar char="v"/>
            </a:pPr>
            <a:r>
              <a:rPr lang="en-US" sz="2200" dirty="0"/>
              <a:t>Wellness/Resilience Committees</a:t>
            </a:r>
          </a:p>
          <a:p>
            <a:pPr marL="285750" indent="-285750">
              <a:spcAft>
                <a:spcPts val="600"/>
              </a:spcAft>
              <a:buFont typeface="Wingdings" panose="05000000000000000000" pitchFamily="2" charset="2"/>
              <a:buChar char="v"/>
            </a:pPr>
            <a:r>
              <a:rPr lang="en-US" sz="2200" dirty="0"/>
              <a:t>Peer Support Programs</a:t>
            </a:r>
          </a:p>
          <a:p>
            <a:pPr>
              <a:spcAft>
                <a:spcPts val="600"/>
              </a:spcAft>
            </a:pPr>
            <a:endParaRPr lang="en-US" sz="2200" dirty="0"/>
          </a:p>
        </p:txBody>
      </p:sp>
      <p:pic>
        <p:nvPicPr>
          <p:cNvPr id="9218" name="Picture 2" descr="Lavender lou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14601"/>
            <a:ext cx="3441948" cy="238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6679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4E786C1-2F69-44C5-917B-35FE9A5980B3}"/>
              </a:ext>
            </a:extLst>
          </p:cNvPr>
          <p:cNvSpPr txBox="1">
            <a:spLocks/>
          </p:cNvSpPr>
          <p:nvPr/>
        </p:nvSpPr>
        <p:spPr>
          <a:xfrm>
            <a:off x="228600" y="1828801"/>
            <a:ext cx="6584774" cy="3785419"/>
          </a:xfrm>
          <a:prstGeom prst="rect">
            <a:avLst/>
          </a:prstGeom>
        </p:spPr>
        <p:txBody>
          <a:bodyPr>
            <a:normAutofit/>
          </a:bodyPr>
          <a:lst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rgbClr val="232D4B"/>
              </a:solidFill>
            </a:endParaRPr>
          </a:p>
        </p:txBody>
      </p:sp>
      <p:sp>
        <p:nvSpPr>
          <p:cNvPr id="4" name="Title 3">
            <a:extLst>
              <a:ext uri="{FF2B5EF4-FFF2-40B4-BE49-F238E27FC236}">
                <a16:creationId xmlns:a16="http://schemas.microsoft.com/office/drawing/2014/main" id="{3E83DA26-FC3B-460F-8820-CE9A76056E60}"/>
              </a:ext>
            </a:extLst>
          </p:cNvPr>
          <p:cNvSpPr>
            <a:spLocks noGrp="1"/>
          </p:cNvSpPr>
          <p:nvPr>
            <p:ph type="title"/>
          </p:nvPr>
        </p:nvSpPr>
        <p:spPr>
          <a:xfrm>
            <a:off x="609600" y="21305"/>
            <a:ext cx="10972800" cy="1007533"/>
          </a:xfrm>
        </p:spPr>
        <p:txBody>
          <a:bodyPr>
            <a:noAutofit/>
          </a:bodyPr>
          <a:lstStyle/>
          <a:p>
            <a:pPr algn="ctr"/>
            <a:r>
              <a:rPr lang="en-US" sz="4000" dirty="0">
                <a:ea typeface="ＭＳ Ｐゴシック" charset="0"/>
              </a:rPr>
              <a:t>Calm Actions for Aggressive Behavior</a:t>
            </a:r>
            <a:endParaRPr lang="en-US" sz="4000" dirty="0"/>
          </a:p>
        </p:txBody>
      </p:sp>
      <p:grpSp>
        <p:nvGrpSpPr>
          <p:cNvPr id="7" name="Group 6">
            <a:extLst>
              <a:ext uri="{FF2B5EF4-FFF2-40B4-BE49-F238E27FC236}">
                <a16:creationId xmlns:a16="http://schemas.microsoft.com/office/drawing/2014/main" id="{230A9FFE-7A6B-47D4-A5F1-7873D4369812}"/>
              </a:ext>
            </a:extLst>
          </p:cNvPr>
          <p:cNvGrpSpPr/>
          <p:nvPr/>
        </p:nvGrpSpPr>
        <p:grpSpPr>
          <a:xfrm>
            <a:off x="569517" y="2178912"/>
            <a:ext cx="2125570" cy="3612289"/>
            <a:chOff x="4861" y="368391"/>
            <a:chExt cx="2125570" cy="3612289"/>
          </a:xfrm>
          <a:solidFill>
            <a:srgbClr val="A1B9CF"/>
          </a:solidFill>
        </p:grpSpPr>
        <p:sp>
          <p:nvSpPr>
            <p:cNvPr id="28" name="Rectangle: Rounded Corners 27">
              <a:extLst>
                <a:ext uri="{FF2B5EF4-FFF2-40B4-BE49-F238E27FC236}">
                  <a16:creationId xmlns:a16="http://schemas.microsoft.com/office/drawing/2014/main" id="{C6F1D130-A81E-46CE-84A0-B4EDF3B77E3F}"/>
                </a:ext>
              </a:extLst>
            </p:cNvPr>
            <p:cNvSpPr/>
            <p:nvPr/>
          </p:nvSpPr>
          <p:spPr>
            <a:xfrm>
              <a:off x="4861" y="368391"/>
              <a:ext cx="2125570" cy="3612289"/>
            </a:xfrm>
            <a:prstGeom prst="roundRect">
              <a:avLst>
                <a:gd name="adj" fmla="val 10000"/>
              </a:avLst>
            </a:prstGeom>
            <a:grpFill/>
            <a:ln>
              <a:solidFill>
                <a:schemeClr val="accent5">
                  <a:lumMod val="50000"/>
                </a:schemeClr>
              </a:solidFill>
            </a:ln>
          </p:spPr>
          <p:style>
            <a:lnRef idx="3">
              <a:scrgbClr r="0" g="0" b="0"/>
            </a:lnRef>
            <a:fillRef idx="1">
              <a:scrgbClr r="0" g="0" b="0"/>
            </a:fillRef>
            <a:effectRef idx="1">
              <a:schemeClr val="accent5">
                <a:hueOff val="0"/>
                <a:satOff val="0"/>
                <a:lumOff val="0"/>
                <a:alphaOff val="0"/>
              </a:schemeClr>
            </a:effectRef>
            <a:fontRef idx="minor">
              <a:schemeClr val="lt1"/>
            </a:fontRef>
          </p:style>
          <p:txBody>
            <a:bodyPr/>
            <a:lstStyle/>
            <a:p>
              <a:endParaRPr lang="en-US" dirty="0"/>
            </a:p>
          </p:txBody>
        </p:sp>
        <p:sp>
          <p:nvSpPr>
            <p:cNvPr id="29" name="Rectangle: Rounded Corners 4">
              <a:extLst>
                <a:ext uri="{FF2B5EF4-FFF2-40B4-BE49-F238E27FC236}">
                  <a16:creationId xmlns:a16="http://schemas.microsoft.com/office/drawing/2014/main" id="{48BB8EE6-6F4B-4A7B-AFC3-905D7671B4B0}"/>
                </a:ext>
              </a:extLst>
            </p:cNvPr>
            <p:cNvSpPr txBox="1"/>
            <p:nvPr/>
          </p:nvSpPr>
          <p:spPr>
            <a:xfrm>
              <a:off x="67117" y="430647"/>
              <a:ext cx="2001058" cy="34877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defTabSz="1066800">
                <a:lnSpc>
                  <a:spcPct val="90000"/>
                </a:lnSpc>
                <a:spcBef>
                  <a:spcPct val="0"/>
                </a:spcBef>
                <a:spcAft>
                  <a:spcPct val="35000"/>
                </a:spcAft>
              </a:pPr>
              <a:r>
                <a:rPr lang="en-US" sz="2400" b="1" dirty="0"/>
                <a:t>Distract</a:t>
              </a:r>
              <a:r>
                <a:rPr lang="en-US" sz="2400" dirty="0"/>
                <a:t>:</a:t>
              </a:r>
            </a:p>
            <a:p>
              <a:pPr marL="228600" lvl="1" indent="-228600" defTabSz="889000">
                <a:lnSpc>
                  <a:spcPct val="90000"/>
                </a:lnSpc>
                <a:spcBef>
                  <a:spcPct val="0"/>
                </a:spcBef>
                <a:spcAft>
                  <a:spcPct val="15000"/>
                </a:spcAft>
                <a:buChar char="•"/>
              </a:pPr>
              <a:r>
                <a:rPr lang="en-US" sz="2000" dirty="0"/>
                <a:t>Suggest taking a break</a:t>
              </a:r>
            </a:p>
            <a:p>
              <a:pPr marL="228600" lvl="1" indent="-228600" defTabSz="889000">
                <a:lnSpc>
                  <a:spcPct val="90000"/>
                </a:lnSpc>
                <a:spcBef>
                  <a:spcPct val="0"/>
                </a:spcBef>
                <a:spcAft>
                  <a:spcPct val="15000"/>
                </a:spcAft>
                <a:buChar char="•"/>
              </a:pPr>
              <a:r>
                <a:rPr lang="en-US" sz="2000" dirty="0"/>
                <a:t>Let them know you will be there when they return</a:t>
              </a:r>
            </a:p>
            <a:p>
              <a:pPr marL="228600" lvl="1" indent="-228600" defTabSz="889000">
                <a:lnSpc>
                  <a:spcPct val="90000"/>
                </a:lnSpc>
                <a:spcBef>
                  <a:spcPct val="0"/>
                </a:spcBef>
                <a:spcAft>
                  <a:spcPct val="15000"/>
                </a:spcAft>
                <a:buChar char="•"/>
              </a:pPr>
              <a:r>
                <a:rPr lang="en-US" sz="2000" dirty="0"/>
                <a:t>Ask them for help with something</a:t>
              </a:r>
            </a:p>
          </p:txBody>
        </p:sp>
      </p:grpSp>
      <p:grpSp>
        <p:nvGrpSpPr>
          <p:cNvPr id="8" name="Group 7">
            <a:extLst>
              <a:ext uri="{FF2B5EF4-FFF2-40B4-BE49-F238E27FC236}">
                <a16:creationId xmlns:a16="http://schemas.microsoft.com/office/drawing/2014/main" id="{EAFD1436-425F-4D42-8E1B-9521CF5A6856}"/>
              </a:ext>
            </a:extLst>
          </p:cNvPr>
          <p:cNvGrpSpPr/>
          <p:nvPr/>
        </p:nvGrpSpPr>
        <p:grpSpPr>
          <a:xfrm>
            <a:off x="2907646" y="3721486"/>
            <a:ext cx="450621" cy="527141"/>
            <a:chOff x="2342989" y="1910965"/>
            <a:chExt cx="450621" cy="527141"/>
          </a:xfrm>
          <a:solidFill>
            <a:srgbClr val="A1B9CF"/>
          </a:solidFill>
        </p:grpSpPr>
        <p:sp>
          <p:nvSpPr>
            <p:cNvPr id="26" name="Arrow: Right 25">
              <a:extLst>
                <a:ext uri="{FF2B5EF4-FFF2-40B4-BE49-F238E27FC236}">
                  <a16:creationId xmlns:a16="http://schemas.microsoft.com/office/drawing/2014/main" id="{9BEAA1BF-7454-471F-B676-4E9F733A3C7D}"/>
                </a:ext>
              </a:extLst>
            </p:cNvPr>
            <p:cNvSpPr/>
            <p:nvPr/>
          </p:nvSpPr>
          <p:spPr>
            <a:xfrm>
              <a:off x="2342989" y="1910965"/>
              <a:ext cx="450621" cy="527141"/>
            </a:xfrm>
            <a:prstGeom prst="rightArrow">
              <a:avLst>
                <a:gd name="adj1" fmla="val 60000"/>
                <a:gd name="adj2" fmla="val 50000"/>
              </a:avLst>
            </a:prstGeom>
            <a:grpFill/>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endParaRPr lang="en-US" dirty="0"/>
            </a:p>
          </p:txBody>
        </p:sp>
        <p:sp>
          <p:nvSpPr>
            <p:cNvPr id="27" name="Arrow: Right 6">
              <a:extLst>
                <a:ext uri="{FF2B5EF4-FFF2-40B4-BE49-F238E27FC236}">
                  <a16:creationId xmlns:a16="http://schemas.microsoft.com/office/drawing/2014/main" id="{5A2F83DF-847E-4260-B659-8195A47FC4EC}"/>
                </a:ext>
              </a:extLst>
            </p:cNvPr>
            <p:cNvSpPr txBox="1"/>
            <p:nvPr/>
          </p:nvSpPr>
          <p:spPr>
            <a:xfrm>
              <a:off x="2342989" y="2016393"/>
              <a:ext cx="315435" cy="31628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dirty="0"/>
            </a:p>
          </p:txBody>
        </p:sp>
      </p:grpSp>
      <p:grpSp>
        <p:nvGrpSpPr>
          <p:cNvPr id="11" name="Group 10">
            <a:extLst>
              <a:ext uri="{FF2B5EF4-FFF2-40B4-BE49-F238E27FC236}">
                <a16:creationId xmlns:a16="http://schemas.microsoft.com/office/drawing/2014/main" id="{897C2C9E-E1EB-40B0-8B77-C1F6A5067736}"/>
              </a:ext>
            </a:extLst>
          </p:cNvPr>
          <p:cNvGrpSpPr/>
          <p:nvPr/>
        </p:nvGrpSpPr>
        <p:grpSpPr>
          <a:xfrm>
            <a:off x="3545316" y="2178912"/>
            <a:ext cx="2125570" cy="3612289"/>
            <a:chOff x="2980660" y="368391"/>
            <a:chExt cx="2125570" cy="3612289"/>
          </a:xfrm>
          <a:solidFill>
            <a:srgbClr val="A1B9CF"/>
          </a:solidFill>
        </p:grpSpPr>
        <p:sp>
          <p:nvSpPr>
            <p:cNvPr id="24" name="Rectangle: Rounded Corners 23">
              <a:extLst>
                <a:ext uri="{FF2B5EF4-FFF2-40B4-BE49-F238E27FC236}">
                  <a16:creationId xmlns:a16="http://schemas.microsoft.com/office/drawing/2014/main" id="{57A067A1-8205-4007-BFF9-AB7A2457819B}"/>
                </a:ext>
              </a:extLst>
            </p:cNvPr>
            <p:cNvSpPr/>
            <p:nvPr/>
          </p:nvSpPr>
          <p:spPr>
            <a:xfrm>
              <a:off x="2980660" y="368391"/>
              <a:ext cx="2125570" cy="3612289"/>
            </a:xfrm>
            <a:prstGeom prst="roundRect">
              <a:avLst>
                <a:gd name="adj" fmla="val 10000"/>
              </a:avLst>
            </a:prstGeom>
            <a:grpFill/>
            <a:ln>
              <a:solidFill>
                <a:schemeClr val="accent5">
                  <a:lumMod val="50000"/>
                </a:schemeClr>
              </a:solidFill>
            </a:ln>
          </p:spPr>
          <p:style>
            <a:lnRef idx="3">
              <a:scrgbClr r="0" g="0" b="0"/>
            </a:lnRef>
            <a:fillRef idx="1">
              <a:scrgbClr r="0" g="0" b="0"/>
            </a:fillRef>
            <a:effectRef idx="1">
              <a:schemeClr val="accent5">
                <a:hueOff val="-2451115"/>
                <a:satOff val="-3409"/>
                <a:lumOff val="-1307"/>
                <a:alphaOff val="0"/>
              </a:schemeClr>
            </a:effectRef>
            <a:fontRef idx="minor">
              <a:schemeClr val="lt1"/>
            </a:fontRef>
          </p:style>
          <p:txBody>
            <a:bodyPr/>
            <a:lstStyle/>
            <a:p>
              <a:endParaRPr lang="en-US" dirty="0"/>
            </a:p>
          </p:txBody>
        </p:sp>
        <p:sp>
          <p:nvSpPr>
            <p:cNvPr id="25" name="Rectangle: Rounded Corners 8">
              <a:extLst>
                <a:ext uri="{FF2B5EF4-FFF2-40B4-BE49-F238E27FC236}">
                  <a16:creationId xmlns:a16="http://schemas.microsoft.com/office/drawing/2014/main" id="{96ED29D8-9A76-49E9-8FB1-4BAB22CC84AA}"/>
                </a:ext>
              </a:extLst>
            </p:cNvPr>
            <p:cNvSpPr txBox="1"/>
            <p:nvPr/>
          </p:nvSpPr>
          <p:spPr>
            <a:xfrm>
              <a:off x="3042916" y="430647"/>
              <a:ext cx="2001058" cy="34877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defTabSz="1066800">
                <a:lnSpc>
                  <a:spcPct val="90000"/>
                </a:lnSpc>
                <a:spcBef>
                  <a:spcPct val="0"/>
                </a:spcBef>
                <a:spcAft>
                  <a:spcPct val="35000"/>
                </a:spcAft>
              </a:pPr>
              <a:r>
                <a:rPr lang="en-US" sz="2400" b="1" dirty="0"/>
                <a:t>Defuse</a:t>
              </a:r>
              <a:r>
                <a:rPr lang="en-US" sz="2400" dirty="0"/>
                <a:t>:</a:t>
              </a:r>
            </a:p>
            <a:p>
              <a:pPr marL="228600" lvl="1" indent="-228600" defTabSz="889000">
                <a:lnSpc>
                  <a:spcPct val="90000"/>
                </a:lnSpc>
                <a:spcBef>
                  <a:spcPct val="0"/>
                </a:spcBef>
                <a:spcAft>
                  <a:spcPct val="15000"/>
                </a:spcAft>
                <a:buChar char="•"/>
              </a:pPr>
              <a:r>
                <a:rPr lang="en-US" sz="2000" dirty="0"/>
                <a:t>Suggest looking at the situation in a different way or from another’s viewpoint</a:t>
              </a:r>
            </a:p>
            <a:p>
              <a:pPr marL="228600" lvl="1" indent="-228600" defTabSz="889000">
                <a:lnSpc>
                  <a:spcPct val="90000"/>
                </a:lnSpc>
                <a:spcBef>
                  <a:spcPct val="0"/>
                </a:spcBef>
                <a:spcAft>
                  <a:spcPct val="15000"/>
                </a:spcAft>
                <a:buChar char="•"/>
              </a:pPr>
              <a:r>
                <a:rPr lang="en-US" sz="2000" dirty="0"/>
                <a:t>Suggest talking to a friend or loved one</a:t>
              </a:r>
            </a:p>
          </p:txBody>
        </p:sp>
      </p:grpSp>
      <p:grpSp>
        <p:nvGrpSpPr>
          <p:cNvPr id="12" name="Group 11">
            <a:extLst>
              <a:ext uri="{FF2B5EF4-FFF2-40B4-BE49-F238E27FC236}">
                <a16:creationId xmlns:a16="http://schemas.microsoft.com/office/drawing/2014/main" id="{C9DC2D4C-E704-4050-9D27-0519C2BC930D}"/>
              </a:ext>
            </a:extLst>
          </p:cNvPr>
          <p:cNvGrpSpPr/>
          <p:nvPr/>
        </p:nvGrpSpPr>
        <p:grpSpPr>
          <a:xfrm>
            <a:off x="5883445" y="3721486"/>
            <a:ext cx="450621" cy="527141"/>
            <a:chOff x="5318788" y="1910965"/>
            <a:chExt cx="450621" cy="527141"/>
          </a:xfrm>
          <a:solidFill>
            <a:srgbClr val="A1B9CF"/>
          </a:solidFill>
        </p:grpSpPr>
        <p:sp>
          <p:nvSpPr>
            <p:cNvPr id="22" name="Arrow: Right 21">
              <a:extLst>
                <a:ext uri="{FF2B5EF4-FFF2-40B4-BE49-F238E27FC236}">
                  <a16:creationId xmlns:a16="http://schemas.microsoft.com/office/drawing/2014/main" id="{3EADC6BE-6ABF-4AE0-A1C2-57EE336F82D3}"/>
                </a:ext>
              </a:extLst>
            </p:cNvPr>
            <p:cNvSpPr/>
            <p:nvPr/>
          </p:nvSpPr>
          <p:spPr>
            <a:xfrm>
              <a:off x="5318788" y="1910965"/>
              <a:ext cx="450621" cy="527141"/>
            </a:xfrm>
            <a:prstGeom prst="rightArrow">
              <a:avLst>
                <a:gd name="adj1" fmla="val 60000"/>
                <a:gd name="adj2" fmla="val 50000"/>
              </a:avLst>
            </a:prstGeom>
            <a:grpFill/>
          </p:spPr>
          <p:style>
            <a:lnRef idx="0">
              <a:schemeClr val="lt1">
                <a:hueOff val="0"/>
                <a:satOff val="0"/>
                <a:lumOff val="0"/>
                <a:alphaOff val="0"/>
              </a:schemeClr>
            </a:lnRef>
            <a:fillRef idx="1">
              <a:schemeClr val="accent5">
                <a:hueOff val="-3676672"/>
                <a:satOff val="-5114"/>
                <a:lumOff val="-1961"/>
                <a:alphaOff val="0"/>
              </a:schemeClr>
            </a:fillRef>
            <a:effectRef idx="1">
              <a:schemeClr val="accent5">
                <a:hueOff val="-3676672"/>
                <a:satOff val="-5114"/>
                <a:lumOff val="-1961"/>
                <a:alphaOff val="0"/>
              </a:schemeClr>
            </a:effectRef>
            <a:fontRef idx="minor">
              <a:schemeClr val="lt1"/>
            </a:fontRef>
          </p:style>
          <p:txBody>
            <a:bodyPr/>
            <a:lstStyle/>
            <a:p>
              <a:endParaRPr lang="en-US" dirty="0"/>
            </a:p>
          </p:txBody>
        </p:sp>
        <p:sp>
          <p:nvSpPr>
            <p:cNvPr id="23" name="Arrow: Right 10">
              <a:extLst>
                <a:ext uri="{FF2B5EF4-FFF2-40B4-BE49-F238E27FC236}">
                  <a16:creationId xmlns:a16="http://schemas.microsoft.com/office/drawing/2014/main" id="{4B4F2DD4-5CBC-4369-870E-E5D3ABBCF578}"/>
                </a:ext>
              </a:extLst>
            </p:cNvPr>
            <p:cNvSpPr txBox="1"/>
            <p:nvPr/>
          </p:nvSpPr>
          <p:spPr>
            <a:xfrm>
              <a:off x="5318788" y="2016393"/>
              <a:ext cx="315435" cy="31628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dirty="0"/>
            </a:p>
          </p:txBody>
        </p:sp>
      </p:grpSp>
      <p:grpSp>
        <p:nvGrpSpPr>
          <p:cNvPr id="13" name="Group 12">
            <a:extLst>
              <a:ext uri="{FF2B5EF4-FFF2-40B4-BE49-F238E27FC236}">
                <a16:creationId xmlns:a16="http://schemas.microsoft.com/office/drawing/2014/main" id="{888850E2-9158-4291-994A-CED0DB2E4881}"/>
              </a:ext>
            </a:extLst>
          </p:cNvPr>
          <p:cNvGrpSpPr/>
          <p:nvPr/>
        </p:nvGrpSpPr>
        <p:grpSpPr>
          <a:xfrm>
            <a:off x="6521115" y="2178912"/>
            <a:ext cx="2125570" cy="3612289"/>
            <a:chOff x="5956459" y="368391"/>
            <a:chExt cx="2125570" cy="3612289"/>
          </a:xfrm>
          <a:solidFill>
            <a:srgbClr val="A1B9CF"/>
          </a:solidFill>
        </p:grpSpPr>
        <p:sp>
          <p:nvSpPr>
            <p:cNvPr id="20" name="Rectangle: Rounded Corners 19">
              <a:extLst>
                <a:ext uri="{FF2B5EF4-FFF2-40B4-BE49-F238E27FC236}">
                  <a16:creationId xmlns:a16="http://schemas.microsoft.com/office/drawing/2014/main" id="{B2C272D3-E17A-41B1-B557-9074D2624D08}"/>
                </a:ext>
              </a:extLst>
            </p:cNvPr>
            <p:cNvSpPr/>
            <p:nvPr/>
          </p:nvSpPr>
          <p:spPr>
            <a:xfrm>
              <a:off x="5956459" y="368391"/>
              <a:ext cx="2125570" cy="3612289"/>
            </a:xfrm>
            <a:prstGeom prst="roundRect">
              <a:avLst>
                <a:gd name="adj" fmla="val 10000"/>
              </a:avLst>
            </a:prstGeom>
            <a:grpFill/>
            <a:ln>
              <a:solidFill>
                <a:schemeClr val="accent5">
                  <a:lumMod val="50000"/>
                </a:schemeClr>
              </a:solidFill>
            </a:ln>
          </p:spPr>
          <p:style>
            <a:lnRef idx="3">
              <a:scrgbClr r="0" g="0" b="0"/>
            </a:lnRef>
            <a:fillRef idx="1">
              <a:scrgbClr r="0" g="0" b="0"/>
            </a:fillRef>
            <a:effectRef idx="1">
              <a:schemeClr val="accent5">
                <a:hueOff val="-4902230"/>
                <a:satOff val="-6819"/>
                <a:lumOff val="-2615"/>
                <a:alphaOff val="0"/>
              </a:schemeClr>
            </a:effectRef>
            <a:fontRef idx="minor">
              <a:schemeClr val="lt1"/>
            </a:fontRef>
          </p:style>
          <p:txBody>
            <a:bodyPr/>
            <a:lstStyle/>
            <a:p>
              <a:endParaRPr lang="en-US" dirty="0"/>
            </a:p>
          </p:txBody>
        </p:sp>
        <p:sp>
          <p:nvSpPr>
            <p:cNvPr id="21" name="Rectangle: Rounded Corners 12">
              <a:extLst>
                <a:ext uri="{FF2B5EF4-FFF2-40B4-BE49-F238E27FC236}">
                  <a16:creationId xmlns:a16="http://schemas.microsoft.com/office/drawing/2014/main" id="{C3A5B0F0-02E0-4678-9B08-692C625BBBDD}"/>
                </a:ext>
              </a:extLst>
            </p:cNvPr>
            <p:cNvSpPr txBox="1"/>
            <p:nvPr/>
          </p:nvSpPr>
          <p:spPr>
            <a:xfrm>
              <a:off x="6018715" y="430647"/>
              <a:ext cx="2001058" cy="34877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defTabSz="1066800">
                <a:lnSpc>
                  <a:spcPct val="90000"/>
                </a:lnSpc>
                <a:spcBef>
                  <a:spcPct val="0"/>
                </a:spcBef>
                <a:spcAft>
                  <a:spcPct val="35000"/>
                </a:spcAft>
              </a:pPr>
              <a:r>
                <a:rPr lang="en-US" sz="2400" b="1" dirty="0"/>
                <a:t>Distance</a:t>
              </a:r>
              <a:r>
                <a:rPr lang="en-US" sz="2400" dirty="0"/>
                <a:t>:</a:t>
              </a:r>
            </a:p>
            <a:p>
              <a:pPr marL="228600" lvl="1" indent="-228600" defTabSz="889000">
                <a:lnSpc>
                  <a:spcPct val="90000"/>
                </a:lnSpc>
                <a:spcBef>
                  <a:spcPct val="0"/>
                </a:spcBef>
                <a:spcAft>
                  <a:spcPct val="15000"/>
                </a:spcAft>
                <a:buChar char="•"/>
              </a:pPr>
              <a:r>
                <a:rPr lang="en-US" sz="2000" dirty="0"/>
                <a:t>Separate those who are angry at each other, or keep them otherwise engaged</a:t>
              </a:r>
            </a:p>
          </p:txBody>
        </p:sp>
      </p:grpSp>
      <p:grpSp>
        <p:nvGrpSpPr>
          <p:cNvPr id="14" name="Group 13">
            <a:extLst>
              <a:ext uri="{FF2B5EF4-FFF2-40B4-BE49-F238E27FC236}">
                <a16:creationId xmlns:a16="http://schemas.microsoft.com/office/drawing/2014/main" id="{C9276CF2-7177-4CF7-8AA4-432BC378447D}"/>
              </a:ext>
            </a:extLst>
          </p:cNvPr>
          <p:cNvGrpSpPr/>
          <p:nvPr/>
        </p:nvGrpSpPr>
        <p:grpSpPr>
          <a:xfrm>
            <a:off x="8859244" y="3721486"/>
            <a:ext cx="450621" cy="527141"/>
            <a:chOff x="8294587" y="1910965"/>
            <a:chExt cx="450621" cy="527141"/>
          </a:xfrm>
          <a:solidFill>
            <a:srgbClr val="A1B9CF"/>
          </a:solidFill>
        </p:grpSpPr>
        <p:sp>
          <p:nvSpPr>
            <p:cNvPr id="18" name="Arrow: Right 17">
              <a:extLst>
                <a:ext uri="{FF2B5EF4-FFF2-40B4-BE49-F238E27FC236}">
                  <a16:creationId xmlns:a16="http://schemas.microsoft.com/office/drawing/2014/main" id="{B0331891-8C38-44C3-8EBD-70874311FF8D}"/>
                </a:ext>
              </a:extLst>
            </p:cNvPr>
            <p:cNvSpPr/>
            <p:nvPr/>
          </p:nvSpPr>
          <p:spPr>
            <a:xfrm>
              <a:off x="8294587" y="1910965"/>
              <a:ext cx="450621" cy="527141"/>
            </a:xfrm>
            <a:prstGeom prst="rightArrow">
              <a:avLst>
                <a:gd name="adj1" fmla="val 60000"/>
                <a:gd name="adj2" fmla="val 50000"/>
              </a:avLst>
            </a:prstGeom>
            <a:grpFill/>
          </p:spPr>
          <p:style>
            <a:lnRef idx="0">
              <a:schemeClr val="lt1">
                <a:hueOff val="0"/>
                <a:satOff val="0"/>
                <a:lumOff val="0"/>
                <a:alphaOff val="0"/>
              </a:schemeClr>
            </a:lnRef>
            <a:fillRef idx="1">
              <a:schemeClr val="accent5">
                <a:hueOff val="-7353344"/>
                <a:satOff val="-10228"/>
                <a:lumOff val="-3922"/>
                <a:alphaOff val="0"/>
              </a:schemeClr>
            </a:fillRef>
            <a:effectRef idx="1">
              <a:schemeClr val="accent5">
                <a:hueOff val="-7353344"/>
                <a:satOff val="-10228"/>
                <a:lumOff val="-3922"/>
                <a:alphaOff val="0"/>
              </a:schemeClr>
            </a:effectRef>
            <a:fontRef idx="minor">
              <a:schemeClr val="lt1"/>
            </a:fontRef>
          </p:style>
          <p:txBody>
            <a:bodyPr/>
            <a:lstStyle/>
            <a:p>
              <a:endParaRPr lang="en-US" dirty="0"/>
            </a:p>
          </p:txBody>
        </p:sp>
        <p:sp>
          <p:nvSpPr>
            <p:cNvPr id="19" name="Arrow: Right 14">
              <a:extLst>
                <a:ext uri="{FF2B5EF4-FFF2-40B4-BE49-F238E27FC236}">
                  <a16:creationId xmlns:a16="http://schemas.microsoft.com/office/drawing/2014/main" id="{A28ABB36-F48C-4B3D-A6B1-5160048A23C9}"/>
                </a:ext>
              </a:extLst>
            </p:cNvPr>
            <p:cNvSpPr txBox="1"/>
            <p:nvPr/>
          </p:nvSpPr>
          <p:spPr>
            <a:xfrm>
              <a:off x="8294587" y="2016393"/>
              <a:ext cx="315435" cy="31628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dirty="0"/>
            </a:p>
          </p:txBody>
        </p:sp>
      </p:grpSp>
      <p:grpSp>
        <p:nvGrpSpPr>
          <p:cNvPr id="15" name="Group 14">
            <a:extLst>
              <a:ext uri="{FF2B5EF4-FFF2-40B4-BE49-F238E27FC236}">
                <a16:creationId xmlns:a16="http://schemas.microsoft.com/office/drawing/2014/main" id="{A1B60A77-6CF4-4F24-BFF5-E4961E51DB1B}"/>
              </a:ext>
            </a:extLst>
          </p:cNvPr>
          <p:cNvGrpSpPr/>
          <p:nvPr/>
        </p:nvGrpSpPr>
        <p:grpSpPr>
          <a:xfrm>
            <a:off x="9496914" y="2178912"/>
            <a:ext cx="2125570" cy="3612289"/>
            <a:chOff x="8932258" y="368391"/>
            <a:chExt cx="2125570" cy="3612289"/>
          </a:xfrm>
          <a:solidFill>
            <a:srgbClr val="A1B9CF"/>
          </a:solidFill>
        </p:grpSpPr>
        <p:sp>
          <p:nvSpPr>
            <p:cNvPr id="16" name="Rectangle: Rounded Corners 15">
              <a:extLst>
                <a:ext uri="{FF2B5EF4-FFF2-40B4-BE49-F238E27FC236}">
                  <a16:creationId xmlns:a16="http://schemas.microsoft.com/office/drawing/2014/main" id="{7CD1B383-64FC-466E-B4F4-A472E7011251}"/>
                </a:ext>
              </a:extLst>
            </p:cNvPr>
            <p:cNvSpPr/>
            <p:nvPr/>
          </p:nvSpPr>
          <p:spPr>
            <a:xfrm>
              <a:off x="8932258" y="368391"/>
              <a:ext cx="2125570" cy="3612289"/>
            </a:xfrm>
            <a:prstGeom prst="roundRect">
              <a:avLst>
                <a:gd name="adj" fmla="val 10000"/>
              </a:avLst>
            </a:prstGeom>
            <a:grpFill/>
            <a:ln>
              <a:solidFill>
                <a:schemeClr val="bg2">
                  <a:lumMod val="25000"/>
                </a:schemeClr>
              </a:solidFill>
            </a:ln>
          </p:spPr>
          <p:style>
            <a:lnRef idx="3">
              <a:scrgbClr r="0" g="0" b="0"/>
            </a:lnRef>
            <a:fillRef idx="1">
              <a:scrgbClr r="0" g="0" b="0"/>
            </a:fillRef>
            <a:effectRef idx="1">
              <a:schemeClr val="accent5">
                <a:hueOff val="-7353344"/>
                <a:satOff val="-10228"/>
                <a:lumOff val="-3922"/>
                <a:alphaOff val="0"/>
              </a:schemeClr>
            </a:effectRef>
            <a:fontRef idx="minor">
              <a:schemeClr val="lt1"/>
            </a:fontRef>
          </p:style>
          <p:txBody>
            <a:bodyPr/>
            <a:lstStyle/>
            <a:p>
              <a:endParaRPr lang="en-US" dirty="0"/>
            </a:p>
          </p:txBody>
        </p:sp>
        <p:sp>
          <p:nvSpPr>
            <p:cNvPr id="17" name="Rectangle: Rounded Corners 16">
              <a:extLst>
                <a:ext uri="{FF2B5EF4-FFF2-40B4-BE49-F238E27FC236}">
                  <a16:creationId xmlns:a16="http://schemas.microsoft.com/office/drawing/2014/main" id="{07D042B4-9594-4654-9714-F68461006C49}"/>
                </a:ext>
              </a:extLst>
            </p:cNvPr>
            <p:cNvSpPr txBox="1"/>
            <p:nvPr/>
          </p:nvSpPr>
          <p:spPr>
            <a:xfrm>
              <a:off x="8994514" y="430647"/>
              <a:ext cx="2001058" cy="34877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defTabSz="1066800">
                <a:lnSpc>
                  <a:spcPct val="90000"/>
                </a:lnSpc>
                <a:spcBef>
                  <a:spcPct val="0"/>
                </a:spcBef>
                <a:spcAft>
                  <a:spcPct val="35000"/>
                </a:spcAft>
              </a:pPr>
              <a:r>
                <a:rPr lang="en-US" sz="2400" b="1" dirty="0"/>
                <a:t>Deter</a:t>
              </a:r>
              <a:r>
                <a:rPr lang="en-US" sz="2400" dirty="0"/>
                <a:t>:</a:t>
              </a:r>
            </a:p>
            <a:p>
              <a:pPr marL="228600" lvl="1" indent="-228600" defTabSz="889000">
                <a:lnSpc>
                  <a:spcPct val="90000"/>
                </a:lnSpc>
                <a:spcBef>
                  <a:spcPct val="0"/>
                </a:spcBef>
                <a:spcAft>
                  <a:spcPct val="15000"/>
                </a:spcAft>
                <a:buChar char="•"/>
              </a:pPr>
              <a:r>
                <a:rPr lang="en-US" sz="2000" dirty="0"/>
                <a:t>Ask for assistance if you feel uncomfortable or threatened </a:t>
              </a:r>
            </a:p>
          </p:txBody>
        </p:sp>
      </p:grpSp>
    </p:spTree>
    <p:extLst>
      <p:ext uri="{BB962C8B-B14F-4D97-AF65-F5344CB8AC3E}">
        <p14:creationId xmlns:p14="http://schemas.microsoft.com/office/powerpoint/2010/main" val="38721992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itle 1"/>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Calm Actions for Bereaved Peers</a:t>
            </a:r>
          </a:p>
        </p:txBody>
      </p:sp>
      <p:sp>
        <p:nvSpPr>
          <p:cNvPr id="3" name="Content Placeholder 2">
            <a:extLst>
              <a:ext uri="{FF2B5EF4-FFF2-40B4-BE49-F238E27FC236}">
                <a16:creationId xmlns:a16="http://schemas.microsoft.com/office/drawing/2014/main" id="{109A3FEF-159A-7844-8671-203F595D4630}"/>
              </a:ext>
            </a:extLst>
          </p:cNvPr>
          <p:cNvSpPr>
            <a:spLocks noGrp="1"/>
          </p:cNvSpPr>
          <p:nvPr>
            <p:ph idx="4294967295"/>
          </p:nvPr>
        </p:nvSpPr>
        <p:spPr>
          <a:xfrm>
            <a:off x="990601" y="4105656"/>
            <a:ext cx="11047631" cy="2441448"/>
          </a:xfrm>
        </p:spPr>
        <p:txBody>
          <a:bodyPr anchor="ctr">
            <a:normAutofit fontScale="92500" lnSpcReduction="20000"/>
          </a:bodyPr>
          <a:lstStyle/>
          <a:p>
            <a:pPr>
              <a:buFont typeface="Wingdings" panose="05000000000000000000" pitchFamily="2" charset="2"/>
              <a:buChar char="v"/>
            </a:pPr>
            <a:r>
              <a:rPr lang="en-US" sz="2000" dirty="0"/>
              <a:t>If you don’t know what to say, just stay present and listen; Let the person know you’re there for them</a:t>
            </a:r>
          </a:p>
          <a:p>
            <a:pPr lvl="0">
              <a:buFont typeface="Wingdings" panose="05000000000000000000" pitchFamily="2" charset="2"/>
              <a:buChar char="v"/>
            </a:pPr>
            <a:r>
              <a:rPr lang="en-US" sz="2000" dirty="0"/>
              <a:t>Don’t try to make a grieving person feel better, just be there to support them</a:t>
            </a:r>
          </a:p>
          <a:p>
            <a:pPr lvl="0">
              <a:buFont typeface="Wingdings" panose="05000000000000000000" pitchFamily="2" charset="2"/>
              <a:buChar char="v"/>
            </a:pPr>
            <a:r>
              <a:rPr lang="en-US" sz="2000" dirty="0"/>
              <a:t>If they want to talk about the loss, listen and provide support             </a:t>
            </a:r>
          </a:p>
          <a:p>
            <a:pPr lvl="0">
              <a:buFont typeface="Wingdings" panose="05000000000000000000" pitchFamily="2" charset="2"/>
              <a:buChar char="v"/>
            </a:pPr>
            <a:r>
              <a:rPr lang="en-US" sz="2000" dirty="0"/>
              <a:t>Offer a menu of options for support</a:t>
            </a:r>
          </a:p>
          <a:p>
            <a:pPr lvl="0">
              <a:buFont typeface="Wingdings" panose="05000000000000000000" pitchFamily="2" charset="2"/>
              <a:buChar char="v"/>
            </a:pPr>
            <a:r>
              <a:rPr lang="en-US" sz="2000" dirty="0"/>
              <a:t>Be genuine and reliable</a:t>
            </a:r>
          </a:p>
          <a:p>
            <a:pPr lvl="0">
              <a:buFont typeface="Wingdings" panose="05000000000000000000" pitchFamily="2" charset="2"/>
              <a:buChar char="v"/>
            </a:pPr>
            <a:r>
              <a:rPr lang="en-US" sz="2000" dirty="0"/>
              <a:t>Be sensitive to unique factors that affect them</a:t>
            </a:r>
          </a:p>
          <a:p>
            <a:pPr lvl="0">
              <a:buFont typeface="Wingdings" panose="05000000000000000000" pitchFamily="2" charset="2"/>
              <a:buChar char="v"/>
            </a:pPr>
            <a:r>
              <a:rPr lang="en-US" sz="2000" dirty="0"/>
              <a:t>Check in over the next few months</a:t>
            </a:r>
          </a:p>
          <a:p>
            <a:pPr marL="0" indent="0">
              <a:buNone/>
            </a:pPr>
            <a:endParaRPr lang="en-US" sz="2000" dirty="0"/>
          </a:p>
        </p:txBody>
      </p:sp>
      <p:sp>
        <p:nvSpPr>
          <p:cNvPr id="4" name="AutoShape 2" descr="Bereavement | debra of America"/>
          <p:cNvSpPr>
            <a:spLocks noChangeAspect="1" noChangeArrowheads="1"/>
          </p:cNvSpPr>
          <p:nvPr/>
        </p:nvSpPr>
        <p:spPr bwMode="auto">
          <a:xfrm>
            <a:off x="1571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7414" name="Picture 6" descr="HACM Bereavement 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421454"/>
            <a:ext cx="7047706" cy="215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105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4E786C1-2F69-44C5-917B-35FE9A5980B3}"/>
              </a:ext>
            </a:extLst>
          </p:cNvPr>
          <p:cNvSpPr txBox="1">
            <a:spLocks/>
          </p:cNvSpPr>
          <p:nvPr/>
        </p:nvSpPr>
        <p:spPr>
          <a:xfrm>
            <a:off x="228600" y="1828801"/>
            <a:ext cx="6584774" cy="3785419"/>
          </a:xfrm>
          <a:prstGeom prst="rect">
            <a:avLst/>
          </a:prstGeom>
        </p:spPr>
        <p:txBody>
          <a:bodyPr>
            <a:normAutofit/>
          </a:bodyPr>
          <a:lst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rgbClr val="232D4B"/>
              </a:solidFill>
            </a:endParaRPr>
          </a:p>
        </p:txBody>
      </p:sp>
      <p:graphicFrame>
        <p:nvGraphicFramePr>
          <p:cNvPr id="2" name="Diagram 1">
            <a:extLst>
              <a:ext uri="{FF2B5EF4-FFF2-40B4-BE49-F238E27FC236}">
                <a16:creationId xmlns:a16="http://schemas.microsoft.com/office/drawing/2014/main" id="{43853171-9CC0-4335-B8F4-E9CAD6A1E13F}"/>
              </a:ext>
            </a:extLst>
          </p:cNvPr>
          <p:cNvGraphicFramePr/>
          <p:nvPr/>
        </p:nvGraphicFramePr>
        <p:xfrm>
          <a:off x="1836032" y="990600"/>
          <a:ext cx="8984369"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E83DA26-FC3B-460F-8820-CE9A76056E60}"/>
              </a:ext>
            </a:extLst>
          </p:cNvPr>
          <p:cNvSpPr>
            <a:spLocks noGrp="1"/>
          </p:cNvSpPr>
          <p:nvPr>
            <p:ph type="title"/>
          </p:nvPr>
        </p:nvSpPr>
        <p:spPr>
          <a:xfrm>
            <a:off x="2064632" y="21305"/>
            <a:ext cx="8450969" cy="1007533"/>
          </a:xfrm>
        </p:spPr>
        <p:txBody>
          <a:bodyPr>
            <a:noAutofit/>
          </a:bodyPr>
          <a:lstStyle/>
          <a:p>
            <a:r>
              <a:rPr lang="en-US" sz="4000" dirty="0"/>
              <a:t>Making Friends With Uncertainty</a:t>
            </a:r>
          </a:p>
        </p:txBody>
      </p:sp>
      <p:sp>
        <p:nvSpPr>
          <p:cNvPr id="9" name="TextBox 8">
            <a:extLst>
              <a:ext uri="{FF2B5EF4-FFF2-40B4-BE49-F238E27FC236}">
                <a16:creationId xmlns:a16="http://schemas.microsoft.com/office/drawing/2014/main" id="{2A080173-2F8A-4D82-AC1C-BEFEC3AF7C13}"/>
              </a:ext>
            </a:extLst>
          </p:cNvPr>
          <p:cNvSpPr txBox="1"/>
          <p:nvPr/>
        </p:nvSpPr>
        <p:spPr>
          <a:xfrm>
            <a:off x="1524000" y="5860027"/>
            <a:ext cx="8077200" cy="769441"/>
          </a:xfrm>
          <a:prstGeom prst="rect">
            <a:avLst/>
          </a:prstGeom>
          <a:noFill/>
        </p:spPr>
        <p:txBody>
          <a:bodyPr wrap="square">
            <a:spAutoFit/>
          </a:bodyPr>
          <a:lstStyle/>
          <a:p>
            <a:pPr marL="799963" lvl="1" indent="-228600">
              <a:buFont typeface="Arial" panose="020B0604020202020204" pitchFamily="34" charset="0"/>
              <a:buChar char="•"/>
            </a:pPr>
            <a:r>
              <a:rPr lang="en-US" sz="2200" dirty="0">
                <a:solidFill>
                  <a:srgbClr val="232D4B"/>
                </a:solidFill>
                <a:latin typeface="Calibri"/>
              </a:rPr>
              <a:t>Find routines that are feasible in the new context. </a:t>
            </a:r>
          </a:p>
          <a:p>
            <a:pPr marL="799963" lvl="1" indent="-228600">
              <a:buFont typeface="Arial" panose="020B0604020202020204" pitchFamily="34" charset="0"/>
              <a:buChar char="•"/>
            </a:pPr>
            <a:r>
              <a:rPr lang="en-US" sz="2200" dirty="0">
                <a:solidFill>
                  <a:srgbClr val="232D4B"/>
                </a:solidFill>
                <a:latin typeface="Calibri"/>
              </a:rPr>
              <a:t>Give help when you can and accept help when needed. </a:t>
            </a:r>
          </a:p>
        </p:txBody>
      </p:sp>
      <p:sp>
        <p:nvSpPr>
          <p:cNvPr id="10" name="Rectangle 9">
            <a:extLst>
              <a:ext uri="{FF2B5EF4-FFF2-40B4-BE49-F238E27FC236}">
                <a16:creationId xmlns:a16="http://schemas.microsoft.com/office/drawing/2014/main" id="{0D39288F-07DD-45FB-B238-97CE73093960}"/>
              </a:ext>
            </a:extLst>
          </p:cNvPr>
          <p:cNvSpPr/>
          <p:nvPr/>
        </p:nvSpPr>
        <p:spPr>
          <a:xfrm>
            <a:off x="9621592" y="6535117"/>
            <a:ext cx="2750431" cy="276999"/>
          </a:xfrm>
          <a:prstGeom prst="rect">
            <a:avLst/>
          </a:prstGeom>
        </p:spPr>
        <p:txBody>
          <a:bodyPr wrap="square">
            <a:spAutoFit/>
          </a:bodyPr>
          <a:lstStyle/>
          <a:p>
            <a:pPr eaLnBrk="0" fontAlgn="base" hangingPunct="0">
              <a:spcBef>
                <a:spcPct val="0"/>
              </a:spcBef>
              <a:spcAft>
                <a:spcPct val="0"/>
              </a:spcAft>
              <a:defRPr/>
            </a:pPr>
            <a:r>
              <a:rPr lang="en-US" sz="1200" dirty="0">
                <a:solidFill>
                  <a:srgbClr val="232D4B"/>
                </a:solidFill>
                <a:latin typeface="Arial" pitchFamily="34" charset="0"/>
                <a:ea typeface="MS PGothic" pitchFamily="34" charset="-128"/>
              </a:rPr>
              <a:t>Mofrad, Tiplady, Payne, &amp; Freeston </a:t>
            </a:r>
            <a:endParaRPr lang="en-US" dirty="0">
              <a:solidFill>
                <a:prstClr val="white"/>
              </a:solidFill>
              <a:latin typeface="Arial" pitchFamily="34" charset="0"/>
              <a:ea typeface="MS PGothic" pitchFamily="34" charset="-128"/>
            </a:endParaRPr>
          </a:p>
        </p:txBody>
      </p:sp>
    </p:spTree>
    <p:extLst>
      <p:ext uri="{BB962C8B-B14F-4D97-AF65-F5344CB8AC3E}">
        <p14:creationId xmlns:p14="http://schemas.microsoft.com/office/powerpoint/2010/main" val="30042325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806" y="103506"/>
            <a:ext cx="9293979" cy="1007271"/>
          </a:xfrm>
        </p:spPr>
        <p:txBody>
          <a:bodyPr>
            <a:normAutofit/>
          </a:bodyPr>
          <a:lstStyle/>
          <a:p>
            <a:pPr algn="ctr"/>
            <a:r>
              <a:rPr lang="en-US" dirty="0"/>
              <a:t>Examples of Techniques </a:t>
            </a:r>
          </a:p>
        </p:txBody>
      </p:sp>
      <p:sp>
        <p:nvSpPr>
          <p:cNvPr id="7" name="TextBox 6">
            <a:extLst>
              <a:ext uri="{FF2B5EF4-FFF2-40B4-BE49-F238E27FC236}">
                <a16:creationId xmlns:a16="http://schemas.microsoft.com/office/drawing/2014/main" id="{A16DCFC5-DDA2-4753-9567-09EAF1BBBE05}"/>
              </a:ext>
            </a:extLst>
          </p:cNvPr>
          <p:cNvSpPr txBox="1"/>
          <p:nvPr/>
        </p:nvSpPr>
        <p:spPr>
          <a:xfrm>
            <a:off x="3277334" y="1436702"/>
            <a:ext cx="6095966" cy="646163"/>
          </a:xfrm>
          <a:prstGeom prst="rect">
            <a:avLst/>
          </a:prstGeom>
          <a:noFill/>
        </p:spPr>
        <p:txBody>
          <a:bodyPr wrap="square">
            <a:spAutoFit/>
          </a:bodyPr>
          <a:lstStyle/>
          <a:p>
            <a:pPr algn="ctr" defTabSz="457063">
              <a:spcBef>
                <a:spcPct val="30000"/>
              </a:spcBef>
              <a:spcAft>
                <a:spcPct val="5000"/>
              </a:spcAft>
              <a:buClr>
                <a:srgbClr val="404040"/>
              </a:buCl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3599" dirty="0">
                <a:solidFill>
                  <a:srgbClr val="002060"/>
                </a:solidFill>
              </a:rPr>
              <a:t>Box Breathing</a:t>
            </a:r>
            <a:endParaRPr lang="en-US" sz="3599" b="1" u="sng" dirty="0">
              <a:solidFill>
                <a:srgbClr val="002060"/>
              </a:solidFill>
              <a:latin typeface="Calibri" pitchFamily="127" charset="0"/>
              <a:ea typeface="Corbel" pitchFamily="127" charset="0"/>
              <a:cs typeface="Corbel" pitchFamily="127" charset="0"/>
            </a:endParaRPr>
          </a:p>
        </p:txBody>
      </p:sp>
      <p:pic>
        <p:nvPicPr>
          <p:cNvPr id="2050" name="Picture 2">
            <a:extLst>
              <a:ext uri="{FF2B5EF4-FFF2-40B4-BE49-F238E27FC236}">
                <a16:creationId xmlns:a16="http://schemas.microsoft.com/office/drawing/2014/main" id="{D19781D3-CA95-4D50-8D30-5042D95C8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24" y="2118622"/>
            <a:ext cx="8094142" cy="455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767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3390</TotalTime>
  <Words>7891</Words>
  <Application>Microsoft Office PowerPoint</Application>
  <PresentationFormat>Widescreen</PresentationFormat>
  <Paragraphs>1143</Paragraphs>
  <Slides>108</Slides>
  <Notes>104</Notes>
  <HiddenSlides>4</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108</vt:i4>
      </vt:variant>
    </vt:vector>
  </HeadingPairs>
  <TitlesOfParts>
    <vt:vector size="120" baseType="lpstr">
      <vt:lpstr>ＭＳ Ｐゴシック</vt:lpstr>
      <vt:lpstr>Arial</vt:lpstr>
      <vt:lpstr>Arial Narrow</vt:lpstr>
      <vt:lpstr>Calibri</vt:lpstr>
      <vt:lpstr>Calibri Light</vt:lpstr>
      <vt:lpstr>Franklin Gothic Book</vt:lpstr>
      <vt:lpstr>Helvetica</vt:lpstr>
      <vt:lpstr>Segoe UI</vt:lpstr>
      <vt:lpstr>Verdana</vt:lpstr>
      <vt:lpstr>Wingdings</vt:lpstr>
      <vt:lpstr>Wingdings 2</vt:lpstr>
      <vt:lpstr>Office Theme</vt:lpstr>
      <vt:lpstr>Stress First Aid Train the Trainer February 21, 2024</vt:lpstr>
      <vt:lpstr>Stress First Aid Train the Trainer February 21, 2024 </vt:lpstr>
      <vt:lpstr>Stress First Aid Train the Trainer February 21, 2024 </vt:lpstr>
      <vt:lpstr>Stress First Aid Train the Trainer</vt:lpstr>
      <vt:lpstr>Introductions</vt:lpstr>
      <vt:lpstr>Learning Objectives</vt:lpstr>
      <vt:lpstr>Background of Stress First Aid</vt:lpstr>
      <vt:lpstr>Why SFA?</vt:lpstr>
      <vt:lpstr>And Needed More Than Ever Before</vt:lpstr>
      <vt:lpstr>Share of registered nurses who feel burned out on most days in the United States in 2023</vt:lpstr>
      <vt:lpstr>Running on Empty</vt:lpstr>
      <vt:lpstr>How has the COVID-19 pandemic affected your commitment to nursing?</vt:lpstr>
      <vt:lpstr>Nurses' mental health has not rebounded to  its pre-pandemic levels</vt:lpstr>
      <vt:lpstr>Likelihood to Leave Direct Patient Care</vt:lpstr>
      <vt:lpstr>Top Factors in Likelihood to Stay</vt:lpstr>
      <vt:lpstr>Top Reasons for Leaving</vt:lpstr>
      <vt:lpstr>Turnover Rate:  2023 NSI National Health Care Retention &amp; RN Staffing Report</vt:lpstr>
      <vt:lpstr>Turnover by Specialty:  2023 NSI National Health Care Retention &amp; RN Staffing Report</vt:lpstr>
      <vt:lpstr>RN Vacancy Rates</vt:lpstr>
      <vt:lpstr>Factors Influencing Burnout &amp; Mental Health</vt:lpstr>
      <vt:lpstr>Underlying Issue to Burnout and Mental Health</vt:lpstr>
      <vt:lpstr>Impact of Stress from a Neurophysiologic Perspective</vt:lpstr>
      <vt:lpstr>Promoting Resilience &amp; Decreasing Stress</vt:lpstr>
      <vt:lpstr>What is SFA?</vt:lpstr>
      <vt:lpstr>Evidence Supporting Stress First Aid Model</vt:lpstr>
      <vt:lpstr>Stress and Contributors to Stress</vt:lpstr>
      <vt:lpstr>Double Edged Sword of Values and Ideals Looking at Values which Could Lead to Stress in Nurses</vt:lpstr>
      <vt:lpstr>Attitudinal Self Obstacles  that Contribute to Stress</vt:lpstr>
      <vt:lpstr>Behavioral Self Obstacles  that Contribute to Stress</vt:lpstr>
      <vt:lpstr>Stress Injury</vt:lpstr>
      <vt:lpstr>Enhancing Resilience</vt:lpstr>
      <vt:lpstr>Promoting Resilience, Self</vt:lpstr>
      <vt:lpstr>Promoting Resilience, Peer Support</vt:lpstr>
      <vt:lpstr>Key Component: Organizational Support</vt:lpstr>
      <vt:lpstr>Why is it Hard to Implement Solutions</vt:lpstr>
      <vt:lpstr>Major Concepts</vt:lpstr>
      <vt:lpstr>Four Sources of Stress Injury</vt:lpstr>
      <vt:lpstr>Four Causes of Stress Injury</vt:lpstr>
      <vt:lpstr>Stress Continuum/Thermometer</vt:lpstr>
      <vt:lpstr>Poll Group Stress Level</vt:lpstr>
      <vt:lpstr>STRESS FIRST AID MODEL</vt:lpstr>
      <vt:lpstr>PowerPoint Presentation</vt:lpstr>
      <vt:lpstr>Stress First Aid Core Principles</vt:lpstr>
      <vt:lpstr>Stress First Aid Essentials </vt:lpstr>
      <vt:lpstr>PowerPoint Presentation</vt:lpstr>
      <vt:lpstr>Recognize Stress Zone Transitions: Demand: Resource Balance</vt:lpstr>
      <vt:lpstr>Stress Continuum Support Strategies “Grow the Green”</vt:lpstr>
      <vt:lpstr>PowerPoint Presentation</vt:lpstr>
      <vt:lpstr>PowerPoint Presentation</vt:lpstr>
      <vt:lpstr>Check Actions </vt:lpstr>
      <vt:lpstr>Check:  Why is it Needed?</vt:lpstr>
      <vt:lpstr>Check: In the Green &amp; Yellow</vt:lpstr>
      <vt:lpstr>PowerPoint Presentation</vt:lpstr>
      <vt:lpstr>How to “Check In”: OSCAR</vt:lpstr>
      <vt:lpstr>Check Skill: OSCAR Examples</vt:lpstr>
      <vt:lpstr>PowerPoint Presentation</vt:lpstr>
      <vt:lpstr>PowerPoint Presentation</vt:lpstr>
      <vt:lpstr>Organization/Leader Check Actions</vt:lpstr>
      <vt:lpstr>PowerPoint Presentation</vt:lpstr>
      <vt:lpstr>        Coordinate Actions </vt:lpstr>
      <vt:lpstr>PowerPoint Presentation</vt:lpstr>
      <vt:lpstr>Coordinate: In the Green &amp; Yellow</vt:lpstr>
      <vt:lpstr>PowerPoint Presentation</vt:lpstr>
      <vt:lpstr>Example: Self-Check and Coordinate</vt:lpstr>
      <vt:lpstr>Example: Peer/Leader-Check and Coordinate</vt:lpstr>
      <vt:lpstr>Example: Leader Check and Coordinate </vt:lpstr>
      <vt:lpstr>Example: Leader/Organization Check and Coordinate</vt:lpstr>
      <vt:lpstr>PowerPoint Presentation</vt:lpstr>
      <vt:lpstr>PowerPoint Presentation</vt:lpstr>
      <vt:lpstr>Primary Aid Strategies: Cover and Calm</vt:lpstr>
      <vt:lpstr>PowerPoint Presentation</vt:lpstr>
      <vt:lpstr>Cover Actions </vt:lpstr>
      <vt:lpstr>COVER: Why/When Needed?</vt:lpstr>
      <vt:lpstr>COVER: In the Green &amp; Yellow</vt:lpstr>
      <vt:lpstr>PowerPoint Presentation</vt:lpstr>
      <vt:lpstr> Self Cover Actions</vt:lpstr>
      <vt:lpstr>Self Cover Actions</vt:lpstr>
      <vt:lpstr>Potential Ways of Thinking to Enhance Cover </vt:lpstr>
      <vt:lpstr> Peer/Leader Cover Actions</vt:lpstr>
      <vt:lpstr> Peer/Leader Cover Actions</vt:lpstr>
      <vt:lpstr>Organizational/Leadership Cover Actions</vt:lpstr>
      <vt:lpstr>Organizational/Leadership Cover Actions</vt:lpstr>
      <vt:lpstr>Cover Example: Self and Peer Support</vt:lpstr>
      <vt:lpstr>Cover Example: Leader</vt:lpstr>
      <vt:lpstr>PowerPoint Presentation</vt:lpstr>
      <vt:lpstr>Cover Scenario</vt:lpstr>
      <vt:lpstr>PowerPoint Presentation</vt:lpstr>
      <vt:lpstr>Calm Actions </vt:lpstr>
      <vt:lpstr>Examples of a Need for Calm</vt:lpstr>
      <vt:lpstr>CALM: In the Green &amp; Yellow</vt:lpstr>
      <vt:lpstr>PowerPoint Presentation</vt:lpstr>
      <vt:lpstr>Calm Self Actions</vt:lpstr>
      <vt:lpstr>STOP Technique</vt:lpstr>
      <vt:lpstr>Calm Peer/Leader Actions</vt:lpstr>
      <vt:lpstr>Calm Organization Strategies</vt:lpstr>
      <vt:lpstr>Calm Actions for Aggressive Behavior</vt:lpstr>
      <vt:lpstr>Calm Actions for Bereaved Peers</vt:lpstr>
      <vt:lpstr>Making Friends With Uncertainty</vt:lpstr>
      <vt:lpstr>Examples of Techniques </vt:lpstr>
      <vt:lpstr>Examples of Techniques </vt:lpstr>
      <vt:lpstr>Examples of Techniques </vt:lpstr>
      <vt:lpstr>Calm Examples: Self</vt:lpstr>
      <vt:lpstr>Calm Example: Peer /Leader Support</vt:lpstr>
      <vt:lpstr>PowerPoint Presentation</vt:lpstr>
      <vt:lpstr>CALM SCENARIO</vt:lpstr>
      <vt:lpstr>DAY 1 Summary</vt:lpstr>
      <vt:lpstr>Next Steps</vt:lpstr>
      <vt:lpstr>Final Questions /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 First Aid Train the Trainer May 3, 2022</dc:title>
  <dc:creator>Jennifer Polakowski</dc:creator>
  <cp:lastModifiedBy>Valory Mulhall</cp:lastModifiedBy>
  <cp:revision>161</cp:revision>
  <cp:lastPrinted>2022-10-26T07:28:00Z</cp:lastPrinted>
  <dcterms:created xsi:type="dcterms:W3CDTF">2022-04-29T15:19:16Z</dcterms:created>
  <dcterms:modified xsi:type="dcterms:W3CDTF">2024-02-08T16:25:43Z</dcterms:modified>
</cp:coreProperties>
</file>